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SH GOYAL" initials="AG" lastIdx="1" clrIdx="0">
    <p:extLst>
      <p:ext uri="{19B8F6BF-5375-455C-9EA6-DF929625EA0E}">
        <p15:presenceInfo xmlns:p15="http://schemas.microsoft.com/office/powerpoint/2012/main" userId="AISH GO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9EAD4-6070-4C2D-8590-32A97F986423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IN"/>
        </a:p>
      </dgm:t>
    </dgm:pt>
    <dgm:pt modelId="{AB7A6177-55BA-4A1C-930A-AF89D57C2494}">
      <dgm:prSet/>
      <dgm:spPr/>
      <dgm:t>
        <a:bodyPr/>
        <a:lstStyle/>
        <a:p>
          <a:r>
            <a:rPr lang="en-IN"/>
            <a:t>Cryptography is the science of using mathematics to encrypt and decrypt data.</a:t>
          </a:r>
        </a:p>
      </dgm:t>
    </dgm:pt>
    <dgm:pt modelId="{141FE5B4-AABC-4596-A6DA-959F26A852DD}" type="parTrans" cxnId="{A7FA9827-A73F-4875-88E2-AA8D30322CE9}">
      <dgm:prSet/>
      <dgm:spPr/>
      <dgm:t>
        <a:bodyPr/>
        <a:lstStyle/>
        <a:p>
          <a:endParaRPr lang="en-IN"/>
        </a:p>
      </dgm:t>
    </dgm:pt>
    <dgm:pt modelId="{8CCAF188-5434-4C1A-B068-C27425E28162}" type="sibTrans" cxnId="{A7FA9827-A73F-4875-88E2-AA8D30322CE9}">
      <dgm:prSet/>
      <dgm:spPr/>
      <dgm:t>
        <a:bodyPr/>
        <a:lstStyle/>
        <a:p>
          <a:endParaRPr lang="en-IN"/>
        </a:p>
      </dgm:t>
    </dgm:pt>
    <dgm:pt modelId="{0F58985D-E673-4284-A0D0-B19135CE9601}">
      <dgm:prSet/>
      <dgm:spPr/>
      <dgm:t>
        <a:bodyPr/>
        <a:lstStyle/>
        <a:p>
          <a:r>
            <a:rPr lang="en-IN"/>
            <a:t>Cryptographic Algorithm- mathematical function used in encryption/decryption.</a:t>
          </a:r>
        </a:p>
      </dgm:t>
    </dgm:pt>
    <dgm:pt modelId="{EFE29F0B-0D94-442A-8AFE-24B22BA0064E}" type="parTrans" cxnId="{41FB4BDC-A8A9-47F0-BE2B-6F0BE53B7211}">
      <dgm:prSet/>
      <dgm:spPr/>
      <dgm:t>
        <a:bodyPr/>
        <a:lstStyle/>
        <a:p>
          <a:endParaRPr lang="en-IN"/>
        </a:p>
      </dgm:t>
    </dgm:pt>
    <dgm:pt modelId="{3B0318FB-74B1-4543-BB74-D0488DDA5C8F}" type="sibTrans" cxnId="{41FB4BDC-A8A9-47F0-BE2B-6F0BE53B7211}">
      <dgm:prSet/>
      <dgm:spPr/>
      <dgm:t>
        <a:bodyPr/>
        <a:lstStyle/>
        <a:p>
          <a:endParaRPr lang="en-IN"/>
        </a:p>
      </dgm:t>
    </dgm:pt>
    <dgm:pt modelId="{5B6203BB-9C2E-4DC0-8DA0-5AC183E02908}">
      <dgm:prSet/>
      <dgm:spPr/>
      <dgm:t>
        <a:bodyPr/>
        <a:lstStyle/>
        <a:p>
          <a:r>
            <a:rPr lang="en-IN"/>
            <a:t>Security of encrypted data depends on-strength of cryptographic algorithm and secrecy of the key. </a:t>
          </a:r>
        </a:p>
      </dgm:t>
    </dgm:pt>
    <dgm:pt modelId="{E212DDCA-3728-4925-BEC0-F1653A36E20E}" type="parTrans" cxnId="{FB31B021-A0B9-496D-8892-4F3A3A5F13CA}">
      <dgm:prSet/>
      <dgm:spPr/>
      <dgm:t>
        <a:bodyPr/>
        <a:lstStyle/>
        <a:p>
          <a:endParaRPr lang="en-IN"/>
        </a:p>
      </dgm:t>
    </dgm:pt>
    <dgm:pt modelId="{9E8010B6-AD23-4D34-839C-DE8A6C83CCF3}" type="sibTrans" cxnId="{FB31B021-A0B9-496D-8892-4F3A3A5F13CA}">
      <dgm:prSet/>
      <dgm:spPr/>
      <dgm:t>
        <a:bodyPr/>
        <a:lstStyle/>
        <a:p>
          <a:endParaRPr lang="en-IN"/>
        </a:p>
      </dgm:t>
    </dgm:pt>
    <dgm:pt modelId="{7FE41D7E-2B19-4C1B-87D5-2EE3E701EBA9}" type="pres">
      <dgm:prSet presAssocID="{1D99EAD4-6070-4C2D-8590-32A97F986423}" presName="linear" presStyleCnt="0">
        <dgm:presLayoutVars>
          <dgm:animLvl val="lvl"/>
          <dgm:resizeHandles val="exact"/>
        </dgm:presLayoutVars>
      </dgm:prSet>
      <dgm:spPr/>
    </dgm:pt>
    <dgm:pt modelId="{3CCA1EB5-05AD-4AB8-8885-4FCE4A5134A9}" type="pres">
      <dgm:prSet presAssocID="{AB7A6177-55BA-4A1C-930A-AF89D57C24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6010FA-E332-497C-9E29-7AF9BC42BCD5}" type="pres">
      <dgm:prSet presAssocID="{8CCAF188-5434-4C1A-B068-C27425E28162}" presName="spacer" presStyleCnt="0"/>
      <dgm:spPr/>
    </dgm:pt>
    <dgm:pt modelId="{DED54A38-2952-41E3-98F1-51B253D94185}" type="pres">
      <dgm:prSet presAssocID="{0F58985D-E673-4284-A0D0-B19135CE96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08B423D-0A22-4A0A-AA09-13438BBB770E}" type="pres">
      <dgm:prSet presAssocID="{3B0318FB-74B1-4543-BB74-D0488DDA5C8F}" presName="spacer" presStyleCnt="0"/>
      <dgm:spPr/>
    </dgm:pt>
    <dgm:pt modelId="{4B0746F6-44DC-4D9F-919F-7BD036C692C1}" type="pres">
      <dgm:prSet presAssocID="{5B6203BB-9C2E-4DC0-8DA0-5AC183E029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31B021-A0B9-496D-8892-4F3A3A5F13CA}" srcId="{1D99EAD4-6070-4C2D-8590-32A97F986423}" destId="{5B6203BB-9C2E-4DC0-8DA0-5AC183E02908}" srcOrd="2" destOrd="0" parTransId="{E212DDCA-3728-4925-BEC0-F1653A36E20E}" sibTransId="{9E8010B6-AD23-4D34-839C-DE8A6C83CCF3}"/>
    <dgm:cxn modelId="{A7FA9827-A73F-4875-88E2-AA8D30322CE9}" srcId="{1D99EAD4-6070-4C2D-8590-32A97F986423}" destId="{AB7A6177-55BA-4A1C-930A-AF89D57C2494}" srcOrd="0" destOrd="0" parTransId="{141FE5B4-AABC-4596-A6DA-959F26A852DD}" sibTransId="{8CCAF188-5434-4C1A-B068-C27425E28162}"/>
    <dgm:cxn modelId="{66F03E39-6117-4B73-93EB-A6874CCBCF55}" type="presOf" srcId="{5B6203BB-9C2E-4DC0-8DA0-5AC183E02908}" destId="{4B0746F6-44DC-4D9F-919F-7BD036C692C1}" srcOrd="0" destOrd="0" presId="urn:microsoft.com/office/officeart/2005/8/layout/vList2"/>
    <dgm:cxn modelId="{BD1CD666-3E48-4C36-AF68-8668F4F08B44}" type="presOf" srcId="{1D99EAD4-6070-4C2D-8590-32A97F986423}" destId="{7FE41D7E-2B19-4C1B-87D5-2EE3E701EBA9}" srcOrd="0" destOrd="0" presId="urn:microsoft.com/office/officeart/2005/8/layout/vList2"/>
    <dgm:cxn modelId="{41FB4BDC-A8A9-47F0-BE2B-6F0BE53B7211}" srcId="{1D99EAD4-6070-4C2D-8590-32A97F986423}" destId="{0F58985D-E673-4284-A0D0-B19135CE9601}" srcOrd="1" destOrd="0" parTransId="{EFE29F0B-0D94-442A-8AFE-24B22BA0064E}" sibTransId="{3B0318FB-74B1-4543-BB74-D0488DDA5C8F}"/>
    <dgm:cxn modelId="{5A55EFEC-4AAF-40D7-8262-2F9519D354C6}" type="presOf" srcId="{0F58985D-E673-4284-A0D0-B19135CE9601}" destId="{DED54A38-2952-41E3-98F1-51B253D94185}" srcOrd="0" destOrd="0" presId="urn:microsoft.com/office/officeart/2005/8/layout/vList2"/>
    <dgm:cxn modelId="{9E609AEF-1292-4CE3-8177-65452C1FC26A}" type="presOf" srcId="{AB7A6177-55BA-4A1C-930A-AF89D57C2494}" destId="{3CCA1EB5-05AD-4AB8-8885-4FCE4A5134A9}" srcOrd="0" destOrd="0" presId="urn:microsoft.com/office/officeart/2005/8/layout/vList2"/>
    <dgm:cxn modelId="{ABEAF9F6-2E3A-460C-B980-C0E890EF76FC}" type="presParOf" srcId="{7FE41D7E-2B19-4C1B-87D5-2EE3E701EBA9}" destId="{3CCA1EB5-05AD-4AB8-8885-4FCE4A5134A9}" srcOrd="0" destOrd="0" presId="urn:microsoft.com/office/officeart/2005/8/layout/vList2"/>
    <dgm:cxn modelId="{BB2315B3-C424-4923-99F0-2B6BAE478139}" type="presParOf" srcId="{7FE41D7E-2B19-4C1B-87D5-2EE3E701EBA9}" destId="{546010FA-E332-497C-9E29-7AF9BC42BCD5}" srcOrd="1" destOrd="0" presId="urn:microsoft.com/office/officeart/2005/8/layout/vList2"/>
    <dgm:cxn modelId="{CDAE0DAE-18E0-47CF-8B76-E485C0AD5FF7}" type="presParOf" srcId="{7FE41D7E-2B19-4C1B-87D5-2EE3E701EBA9}" destId="{DED54A38-2952-41E3-98F1-51B253D94185}" srcOrd="2" destOrd="0" presId="urn:microsoft.com/office/officeart/2005/8/layout/vList2"/>
    <dgm:cxn modelId="{CE4847D1-B40B-4033-B7AF-4D2BAC9144BA}" type="presParOf" srcId="{7FE41D7E-2B19-4C1B-87D5-2EE3E701EBA9}" destId="{108B423D-0A22-4A0A-AA09-13438BBB770E}" srcOrd="3" destOrd="0" presId="urn:microsoft.com/office/officeart/2005/8/layout/vList2"/>
    <dgm:cxn modelId="{7EB82A20-796C-43D1-8BF6-D6C688999399}" type="presParOf" srcId="{7FE41D7E-2B19-4C1B-87D5-2EE3E701EBA9}" destId="{4B0746F6-44DC-4D9F-919F-7BD036C692C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B1FD45-D209-46C2-99EC-F589F874AB4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EFF39A-AB61-4D57-BD93-7379FA598894}">
      <dgm:prSet/>
      <dgm:spPr/>
      <dgm:t>
        <a:bodyPr/>
        <a:lstStyle/>
        <a:p>
          <a:r>
            <a:rPr lang="en-IN" b="0" i="0" dirty="0"/>
            <a:t>AES is a symmetric Encryption Algorithm.</a:t>
          </a:r>
          <a:endParaRPr lang="en-IN" dirty="0"/>
        </a:p>
      </dgm:t>
    </dgm:pt>
    <dgm:pt modelId="{A4D69CD4-59B2-4E3C-BA9D-EF0E85771617}" type="parTrans" cxnId="{CA5A2194-268C-420A-A6AA-235E350C077D}">
      <dgm:prSet/>
      <dgm:spPr/>
      <dgm:t>
        <a:bodyPr/>
        <a:lstStyle/>
        <a:p>
          <a:endParaRPr lang="en-IN"/>
        </a:p>
      </dgm:t>
    </dgm:pt>
    <dgm:pt modelId="{104FD211-53D3-48FD-B756-2B878AD93B24}" type="sibTrans" cxnId="{CA5A2194-268C-420A-A6AA-235E350C077D}">
      <dgm:prSet/>
      <dgm:spPr/>
      <dgm:t>
        <a:bodyPr/>
        <a:lstStyle/>
        <a:p>
          <a:endParaRPr lang="en-IN"/>
        </a:p>
      </dgm:t>
    </dgm:pt>
    <dgm:pt modelId="{DA0CAAA3-6458-4E24-8626-E5D920BDDA5E}">
      <dgm:prSet/>
      <dgm:spPr/>
      <dgm:t>
        <a:bodyPr/>
        <a:lstStyle/>
        <a:p>
          <a:r>
            <a:rPr lang="en-IN" b="0" i="0" dirty="0"/>
            <a:t>This algorithm used 128 bit data block and may use three different key sizes 128,196, and 256 bits.</a:t>
          </a:r>
          <a:endParaRPr lang="en-IN" dirty="0"/>
        </a:p>
      </dgm:t>
    </dgm:pt>
    <dgm:pt modelId="{B9C220F9-95CF-4D30-8A71-6C07BF0250DD}" type="parTrans" cxnId="{6479766A-32F1-4B1C-8079-F1D3FD443FB6}">
      <dgm:prSet/>
      <dgm:spPr/>
      <dgm:t>
        <a:bodyPr/>
        <a:lstStyle/>
        <a:p>
          <a:endParaRPr lang="en-IN"/>
        </a:p>
      </dgm:t>
    </dgm:pt>
    <dgm:pt modelId="{AD206CAB-4110-4B66-868A-057C91A96F75}" type="sibTrans" cxnId="{6479766A-32F1-4B1C-8079-F1D3FD443FB6}">
      <dgm:prSet/>
      <dgm:spPr/>
      <dgm:t>
        <a:bodyPr/>
        <a:lstStyle/>
        <a:p>
          <a:endParaRPr lang="en-IN"/>
        </a:p>
      </dgm:t>
    </dgm:pt>
    <dgm:pt modelId="{267CB233-A27E-47B8-9414-988700FA6D2A}">
      <dgm:prSet/>
      <dgm:spPr/>
      <dgm:t>
        <a:bodyPr/>
        <a:lstStyle/>
        <a:p>
          <a:r>
            <a:rPr lang="en-IN" b="0" i="0" dirty="0"/>
            <a:t>The 128 bit data block is divided into 16 bytes and are mapped into 4*4 array called State.</a:t>
          </a:r>
          <a:endParaRPr lang="en-IN" dirty="0"/>
        </a:p>
      </dgm:t>
    </dgm:pt>
    <dgm:pt modelId="{47C58AAB-28CE-43C1-B963-73299C97727B}" type="parTrans" cxnId="{0E6719BE-399A-4BF9-B040-811CEAAABE03}">
      <dgm:prSet/>
      <dgm:spPr/>
      <dgm:t>
        <a:bodyPr/>
        <a:lstStyle/>
        <a:p>
          <a:endParaRPr lang="en-IN"/>
        </a:p>
      </dgm:t>
    </dgm:pt>
    <dgm:pt modelId="{D0DA84D0-1534-4473-BD35-529756D6042B}" type="sibTrans" cxnId="{0E6719BE-399A-4BF9-B040-811CEAAABE03}">
      <dgm:prSet/>
      <dgm:spPr/>
      <dgm:t>
        <a:bodyPr/>
        <a:lstStyle/>
        <a:p>
          <a:endParaRPr lang="en-IN"/>
        </a:p>
      </dgm:t>
    </dgm:pt>
    <dgm:pt modelId="{BC611CCB-217C-481B-BEEC-2C435D1EF476}">
      <dgm:prSet/>
      <dgm:spPr/>
      <dgm:t>
        <a:bodyPr/>
        <a:lstStyle/>
        <a:p>
          <a:r>
            <a:rPr lang="en-IN" b="0" i="0" dirty="0"/>
            <a:t>It is an iterative algorithm.</a:t>
          </a:r>
          <a:endParaRPr lang="en-IN" dirty="0"/>
        </a:p>
      </dgm:t>
    </dgm:pt>
    <dgm:pt modelId="{4CFB2FA5-33D2-49D4-93F9-8DF17925AEC9}" type="parTrans" cxnId="{FA4CCA29-964D-455E-BF1A-3B29E46ABC01}">
      <dgm:prSet/>
      <dgm:spPr/>
      <dgm:t>
        <a:bodyPr/>
        <a:lstStyle/>
        <a:p>
          <a:endParaRPr lang="en-IN"/>
        </a:p>
      </dgm:t>
    </dgm:pt>
    <dgm:pt modelId="{3D691D25-4FE2-4EAC-9D01-D29987941AFE}" type="sibTrans" cxnId="{FA4CCA29-964D-455E-BF1A-3B29E46ABC01}">
      <dgm:prSet/>
      <dgm:spPr/>
      <dgm:t>
        <a:bodyPr/>
        <a:lstStyle/>
        <a:p>
          <a:endParaRPr lang="en-IN"/>
        </a:p>
      </dgm:t>
    </dgm:pt>
    <dgm:pt modelId="{67DFFBDF-A98E-42D3-91D5-42F7AA792C43}" type="pres">
      <dgm:prSet presAssocID="{AFB1FD45-D209-46C2-99EC-F589F874AB45}" presName="matrix" presStyleCnt="0">
        <dgm:presLayoutVars>
          <dgm:chMax val="1"/>
          <dgm:dir/>
          <dgm:resizeHandles val="exact"/>
        </dgm:presLayoutVars>
      </dgm:prSet>
      <dgm:spPr/>
    </dgm:pt>
    <dgm:pt modelId="{52ED4141-E926-49C7-B368-C9F87B874612}" type="pres">
      <dgm:prSet presAssocID="{AFB1FD45-D209-46C2-99EC-F589F874AB45}" presName="diamond" presStyleLbl="bgShp" presStyleIdx="0" presStyleCnt="1" custScaleX="114215" custLinFactNeighborX="-441" custLinFactNeighborY="-8370"/>
      <dgm:spPr/>
    </dgm:pt>
    <dgm:pt modelId="{4C039D6B-8027-442B-8F5C-450B4514675F}" type="pres">
      <dgm:prSet presAssocID="{AFB1FD45-D209-46C2-99EC-F589F874AB45}" presName="quad1" presStyleLbl="node1" presStyleIdx="0" presStyleCnt="4" custScaleX="120901" custScaleY="111834" custLinFactNeighborX="-75369" custLinFactNeighborY="1554">
        <dgm:presLayoutVars>
          <dgm:chMax val="0"/>
          <dgm:chPref val="0"/>
          <dgm:bulletEnabled val="1"/>
        </dgm:presLayoutVars>
      </dgm:prSet>
      <dgm:spPr/>
    </dgm:pt>
    <dgm:pt modelId="{E96CD343-E754-484F-8F49-B2ED8EB560EB}" type="pres">
      <dgm:prSet presAssocID="{AFB1FD45-D209-46C2-99EC-F589F874AB45}" presName="quad2" presStyleLbl="node1" presStyleIdx="1" presStyleCnt="4" custScaleX="120747" custScaleY="110022" custLinFactNeighborX="47785" custLinFactNeighborY="-389">
        <dgm:presLayoutVars>
          <dgm:chMax val="0"/>
          <dgm:chPref val="0"/>
          <dgm:bulletEnabled val="1"/>
        </dgm:presLayoutVars>
      </dgm:prSet>
      <dgm:spPr/>
    </dgm:pt>
    <dgm:pt modelId="{1717F11F-9B5D-4065-A2BE-F15E2DD0665E}" type="pres">
      <dgm:prSet presAssocID="{AFB1FD45-D209-46C2-99EC-F589F874AB45}" presName="quad3" presStyleLbl="node1" presStyleIdx="2" presStyleCnt="4" custScaleX="121679" custScaleY="110644" custLinFactNeighborX="-81197" custLinFactNeighborY="13598">
        <dgm:presLayoutVars>
          <dgm:chMax val="0"/>
          <dgm:chPref val="0"/>
          <dgm:bulletEnabled val="1"/>
        </dgm:presLayoutVars>
      </dgm:prSet>
      <dgm:spPr/>
    </dgm:pt>
    <dgm:pt modelId="{7D4D3640-BD57-4910-AC51-F397D9DF59E3}" type="pres">
      <dgm:prSet presAssocID="{AFB1FD45-D209-46C2-99EC-F589F874AB45}" presName="quad4" presStyleLbl="node1" presStyleIdx="3" presStyleCnt="4" custScaleX="125407" custScaleY="113752" custLinFactNeighborX="52059" custLinFactNeighborY="12432">
        <dgm:presLayoutVars>
          <dgm:chMax val="0"/>
          <dgm:chPref val="0"/>
          <dgm:bulletEnabled val="1"/>
        </dgm:presLayoutVars>
      </dgm:prSet>
      <dgm:spPr/>
    </dgm:pt>
  </dgm:ptLst>
  <dgm:cxnLst>
    <dgm:cxn modelId="{FA4CCA29-964D-455E-BF1A-3B29E46ABC01}" srcId="{AFB1FD45-D209-46C2-99EC-F589F874AB45}" destId="{BC611CCB-217C-481B-BEEC-2C435D1EF476}" srcOrd="3" destOrd="0" parTransId="{4CFB2FA5-33D2-49D4-93F9-8DF17925AEC9}" sibTransId="{3D691D25-4FE2-4EAC-9D01-D29987941AFE}"/>
    <dgm:cxn modelId="{D9BC4A3F-FC87-443A-8F31-BED659F86E32}" type="presOf" srcId="{267CB233-A27E-47B8-9414-988700FA6D2A}" destId="{1717F11F-9B5D-4065-A2BE-F15E2DD0665E}" srcOrd="0" destOrd="0" presId="urn:microsoft.com/office/officeart/2005/8/layout/matrix3"/>
    <dgm:cxn modelId="{83C4455F-256F-4A32-8E59-51E20339EB48}" type="presOf" srcId="{BC611CCB-217C-481B-BEEC-2C435D1EF476}" destId="{7D4D3640-BD57-4910-AC51-F397D9DF59E3}" srcOrd="0" destOrd="0" presId="urn:microsoft.com/office/officeart/2005/8/layout/matrix3"/>
    <dgm:cxn modelId="{6479766A-32F1-4B1C-8079-F1D3FD443FB6}" srcId="{AFB1FD45-D209-46C2-99EC-F589F874AB45}" destId="{DA0CAAA3-6458-4E24-8626-E5D920BDDA5E}" srcOrd="1" destOrd="0" parTransId="{B9C220F9-95CF-4D30-8A71-6C07BF0250DD}" sibTransId="{AD206CAB-4110-4B66-868A-057C91A96F75}"/>
    <dgm:cxn modelId="{D74F0E4E-AC66-40A8-970B-384D232DC7CC}" type="presOf" srcId="{EDEFF39A-AB61-4D57-BD93-7379FA598894}" destId="{4C039D6B-8027-442B-8F5C-450B4514675F}" srcOrd="0" destOrd="0" presId="urn:microsoft.com/office/officeart/2005/8/layout/matrix3"/>
    <dgm:cxn modelId="{E2B8508E-0A66-4AB4-BBE6-CA19CEA9CF21}" type="presOf" srcId="{DA0CAAA3-6458-4E24-8626-E5D920BDDA5E}" destId="{E96CD343-E754-484F-8F49-B2ED8EB560EB}" srcOrd="0" destOrd="0" presId="urn:microsoft.com/office/officeart/2005/8/layout/matrix3"/>
    <dgm:cxn modelId="{CA5A2194-268C-420A-A6AA-235E350C077D}" srcId="{AFB1FD45-D209-46C2-99EC-F589F874AB45}" destId="{EDEFF39A-AB61-4D57-BD93-7379FA598894}" srcOrd="0" destOrd="0" parTransId="{A4D69CD4-59B2-4E3C-BA9D-EF0E85771617}" sibTransId="{104FD211-53D3-48FD-B756-2B878AD93B24}"/>
    <dgm:cxn modelId="{0E6719BE-399A-4BF9-B040-811CEAAABE03}" srcId="{AFB1FD45-D209-46C2-99EC-F589F874AB45}" destId="{267CB233-A27E-47B8-9414-988700FA6D2A}" srcOrd="2" destOrd="0" parTransId="{47C58AAB-28CE-43C1-B963-73299C97727B}" sibTransId="{D0DA84D0-1534-4473-BD35-529756D6042B}"/>
    <dgm:cxn modelId="{913E7AD2-4590-40B0-B834-BD22EC53DEC6}" type="presOf" srcId="{AFB1FD45-D209-46C2-99EC-F589F874AB45}" destId="{67DFFBDF-A98E-42D3-91D5-42F7AA792C43}" srcOrd="0" destOrd="0" presId="urn:microsoft.com/office/officeart/2005/8/layout/matrix3"/>
    <dgm:cxn modelId="{2B61232C-F058-4DDD-A5CC-BECD02E515ED}" type="presParOf" srcId="{67DFFBDF-A98E-42D3-91D5-42F7AA792C43}" destId="{52ED4141-E926-49C7-B368-C9F87B874612}" srcOrd="0" destOrd="0" presId="urn:microsoft.com/office/officeart/2005/8/layout/matrix3"/>
    <dgm:cxn modelId="{23F0AE60-F4BF-4085-A158-DB80257BB4F6}" type="presParOf" srcId="{67DFFBDF-A98E-42D3-91D5-42F7AA792C43}" destId="{4C039D6B-8027-442B-8F5C-450B4514675F}" srcOrd="1" destOrd="0" presId="urn:microsoft.com/office/officeart/2005/8/layout/matrix3"/>
    <dgm:cxn modelId="{A0988CEA-370C-476D-91A0-4D16DA3832D6}" type="presParOf" srcId="{67DFFBDF-A98E-42D3-91D5-42F7AA792C43}" destId="{E96CD343-E754-484F-8F49-B2ED8EB560EB}" srcOrd="2" destOrd="0" presId="urn:microsoft.com/office/officeart/2005/8/layout/matrix3"/>
    <dgm:cxn modelId="{4B4451A2-5F8A-41D8-9CB5-68F51E2246D3}" type="presParOf" srcId="{67DFFBDF-A98E-42D3-91D5-42F7AA792C43}" destId="{1717F11F-9B5D-4065-A2BE-F15E2DD0665E}" srcOrd="3" destOrd="0" presId="urn:microsoft.com/office/officeart/2005/8/layout/matrix3"/>
    <dgm:cxn modelId="{85FBB4EE-D92C-4279-8164-C05FD4A4BC5F}" type="presParOf" srcId="{67DFFBDF-A98E-42D3-91D5-42F7AA792C43}" destId="{7D4D3640-BD57-4910-AC51-F397D9DF59E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8ACF16-B5C8-4D2D-95C5-7A56E59F0D0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FF5357-B825-4997-8C04-C1C59AEF23DB}">
      <dgm:prSet custT="1"/>
      <dgm:spPr/>
      <dgm:t>
        <a:bodyPr/>
        <a:lstStyle/>
        <a:p>
          <a:endParaRPr lang="en-IN" sz="1400" dirty="0"/>
        </a:p>
        <a:p>
          <a:r>
            <a:rPr lang="en-IN" sz="1200" dirty="0"/>
            <a:t>Key Expansions</a:t>
          </a:r>
        </a:p>
      </dgm:t>
    </dgm:pt>
    <dgm:pt modelId="{7FF8DE60-CE2F-4AF2-BAB3-10529A9D3E90}" type="parTrans" cxnId="{C5442F00-413C-48EC-A181-33B22C1143F5}">
      <dgm:prSet/>
      <dgm:spPr/>
      <dgm:t>
        <a:bodyPr/>
        <a:lstStyle/>
        <a:p>
          <a:endParaRPr lang="en-IN"/>
        </a:p>
      </dgm:t>
    </dgm:pt>
    <dgm:pt modelId="{B8D79C7F-96B5-491E-9D62-8DF081B80CC5}" type="sibTrans" cxnId="{C5442F00-413C-48EC-A181-33B22C1143F5}">
      <dgm:prSet/>
      <dgm:spPr/>
      <dgm:t>
        <a:bodyPr/>
        <a:lstStyle/>
        <a:p>
          <a:endParaRPr lang="en-IN"/>
        </a:p>
      </dgm:t>
    </dgm:pt>
    <dgm:pt modelId="{2407CA65-C7FB-4349-9A57-D8139E5FAC6F}">
      <dgm:prSet custT="1"/>
      <dgm:spPr/>
      <dgm:t>
        <a:bodyPr/>
        <a:lstStyle/>
        <a:p>
          <a:r>
            <a:rPr lang="en-IN" sz="1400" dirty="0"/>
            <a:t>Initial Round</a:t>
          </a:r>
        </a:p>
      </dgm:t>
    </dgm:pt>
    <dgm:pt modelId="{AB45F6BF-1FBC-4F7C-BDC0-A93E629EEA3F}" type="parTrans" cxnId="{809E13AA-5480-4231-842A-B8B54C817AC5}">
      <dgm:prSet/>
      <dgm:spPr/>
      <dgm:t>
        <a:bodyPr/>
        <a:lstStyle/>
        <a:p>
          <a:endParaRPr lang="en-IN"/>
        </a:p>
      </dgm:t>
    </dgm:pt>
    <dgm:pt modelId="{A9E89FE3-204F-4421-86E6-41474A513BE4}" type="sibTrans" cxnId="{809E13AA-5480-4231-842A-B8B54C817AC5}">
      <dgm:prSet/>
      <dgm:spPr/>
      <dgm:t>
        <a:bodyPr/>
        <a:lstStyle/>
        <a:p>
          <a:endParaRPr lang="en-IN"/>
        </a:p>
      </dgm:t>
    </dgm:pt>
    <dgm:pt modelId="{22AAB317-356E-41D4-A008-B56789FE6DEB}">
      <dgm:prSet custT="1"/>
      <dgm:spPr/>
      <dgm:t>
        <a:bodyPr/>
        <a:lstStyle/>
        <a:p>
          <a:r>
            <a:rPr lang="en-IN" sz="1000" dirty="0"/>
            <a:t>  </a:t>
          </a:r>
          <a:r>
            <a:rPr lang="en-IN" sz="1600" dirty="0"/>
            <a:t>Rounds</a:t>
          </a:r>
        </a:p>
      </dgm:t>
    </dgm:pt>
    <dgm:pt modelId="{DD09E9F8-8D45-417C-8BA4-7FA1FB0EFDFB}" type="parTrans" cxnId="{74F2C0F0-5F9D-429B-B086-6A60708632FD}">
      <dgm:prSet/>
      <dgm:spPr/>
      <dgm:t>
        <a:bodyPr/>
        <a:lstStyle/>
        <a:p>
          <a:endParaRPr lang="en-IN"/>
        </a:p>
      </dgm:t>
    </dgm:pt>
    <dgm:pt modelId="{E2E7C0B2-EEDF-4AEE-9E5F-52F3ACC5463F}" type="sibTrans" cxnId="{74F2C0F0-5F9D-429B-B086-6A60708632FD}">
      <dgm:prSet/>
      <dgm:spPr/>
      <dgm:t>
        <a:bodyPr/>
        <a:lstStyle/>
        <a:p>
          <a:endParaRPr lang="en-IN"/>
        </a:p>
      </dgm:t>
    </dgm:pt>
    <dgm:pt modelId="{AF08D685-4A8F-4063-ADDE-B8CCAD843159}">
      <dgm:prSet/>
      <dgm:spPr/>
      <dgm:t>
        <a:bodyPr/>
        <a:lstStyle/>
        <a:p>
          <a:r>
            <a:rPr lang="en-IN" dirty="0"/>
            <a:t>(a) </a:t>
          </a:r>
          <a:r>
            <a:rPr lang="en-IN" dirty="0" err="1"/>
            <a:t>SubBytes</a:t>
          </a:r>
          <a:r>
            <a:rPr lang="en-IN" dirty="0"/>
            <a:t> a non-linear substitution step where 	each byte is replaced with another according to a lookup table.</a:t>
          </a:r>
        </a:p>
      </dgm:t>
    </dgm:pt>
    <dgm:pt modelId="{6B4937EA-7492-4417-B270-46935DE44738}" type="parTrans" cxnId="{0518961C-1B6F-4D2D-B692-4981F840852D}">
      <dgm:prSet/>
      <dgm:spPr/>
      <dgm:t>
        <a:bodyPr/>
        <a:lstStyle/>
        <a:p>
          <a:endParaRPr lang="en-IN"/>
        </a:p>
      </dgm:t>
    </dgm:pt>
    <dgm:pt modelId="{F34B7332-AC75-4105-B3D6-9E101499EF1E}" type="sibTrans" cxnId="{0518961C-1B6F-4D2D-B692-4981F840852D}">
      <dgm:prSet/>
      <dgm:spPr/>
      <dgm:t>
        <a:bodyPr/>
        <a:lstStyle/>
        <a:p>
          <a:endParaRPr lang="en-IN"/>
        </a:p>
      </dgm:t>
    </dgm:pt>
    <dgm:pt modelId="{96A46E0C-EE43-4B39-9D87-E4BE4D70B5E6}">
      <dgm:prSet/>
      <dgm:spPr/>
      <dgm:t>
        <a:bodyPr/>
        <a:lstStyle/>
        <a:p>
          <a:r>
            <a:rPr lang="en-IN" dirty="0"/>
            <a:t>(b) </a:t>
          </a:r>
          <a:r>
            <a:rPr lang="en-IN" dirty="0" err="1"/>
            <a:t>ShiftRows</a:t>
          </a:r>
          <a:r>
            <a:rPr lang="en-IN" dirty="0"/>
            <a:t> a transposition step where the last 	three rows of the state are shifted cyclically a certain number of steps.</a:t>
          </a:r>
        </a:p>
      </dgm:t>
    </dgm:pt>
    <dgm:pt modelId="{FC33BA22-BA26-4A29-896B-31D796C1F34E}" type="parTrans" cxnId="{DE7CAE2E-6931-456F-9FCC-2E0E6C96D364}">
      <dgm:prSet/>
      <dgm:spPr/>
      <dgm:t>
        <a:bodyPr/>
        <a:lstStyle/>
        <a:p>
          <a:endParaRPr lang="en-IN"/>
        </a:p>
      </dgm:t>
    </dgm:pt>
    <dgm:pt modelId="{C58F3DAF-7229-4C17-B12A-6B651ED2EBFC}" type="sibTrans" cxnId="{DE7CAE2E-6931-456F-9FCC-2E0E6C96D364}">
      <dgm:prSet/>
      <dgm:spPr/>
      <dgm:t>
        <a:bodyPr/>
        <a:lstStyle/>
        <a:p>
          <a:endParaRPr lang="en-IN"/>
        </a:p>
      </dgm:t>
    </dgm:pt>
    <dgm:pt modelId="{897570E7-EED2-44E1-B3B1-1672E64FFC55}">
      <dgm:prSet/>
      <dgm:spPr/>
      <dgm:t>
        <a:bodyPr/>
        <a:lstStyle/>
        <a:p>
          <a:r>
            <a:rPr lang="en-IN" dirty="0"/>
            <a:t>(c) </a:t>
          </a:r>
          <a:r>
            <a:rPr lang="en-IN" dirty="0" err="1"/>
            <a:t>MixColumns</a:t>
          </a:r>
          <a:r>
            <a:rPr lang="en-IN" dirty="0"/>
            <a:t> a mixing operation which 	operates on the columns of the state, combining 	the four bytes in each column.(d) </a:t>
          </a:r>
          <a:r>
            <a:rPr lang="en-IN" dirty="0" err="1"/>
            <a:t>AddRoundKey</a:t>
          </a:r>
          <a:endParaRPr lang="en-IN" dirty="0"/>
        </a:p>
      </dgm:t>
    </dgm:pt>
    <dgm:pt modelId="{81AEA964-DD1F-4346-BA9A-BBE336A16D8E}" type="parTrans" cxnId="{CF10237F-85E6-4D7D-84E3-47903398EB58}">
      <dgm:prSet/>
      <dgm:spPr/>
      <dgm:t>
        <a:bodyPr/>
        <a:lstStyle/>
        <a:p>
          <a:endParaRPr lang="en-IN"/>
        </a:p>
      </dgm:t>
    </dgm:pt>
    <dgm:pt modelId="{9C061F71-D4B6-465A-998E-176F0EB994BA}" type="sibTrans" cxnId="{CF10237F-85E6-4D7D-84E3-47903398EB58}">
      <dgm:prSet/>
      <dgm:spPr/>
      <dgm:t>
        <a:bodyPr/>
        <a:lstStyle/>
        <a:p>
          <a:endParaRPr lang="en-IN"/>
        </a:p>
      </dgm:t>
    </dgm:pt>
    <dgm:pt modelId="{B2B700F2-2737-47BF-9150-E35F6EAF811F}">
      <dgm:prSet custT="1"/>
      <dgm:spPr/>
      <dgm:t>
        <a:bodyPr/>
        <a:lstStyle/>
        <a:p>
          <a:r>
            <a:rPr lang="en-IN" sz="1200" dirty="0"/>
            <a:t>Final Round (no </a:t>
          </a:r>
          <a:r>
            <a:rPr lang="en-IN" sz="1200" dirty="0" err="1"/>
            <a:t>MixColumns</a:t>
          </a:r>
          <a:r>
            <a:rPr lang="en-IN" sz="1200" dirty="0"/>
            <a:t>)</a:t>
          </a:r>
        </a:p>
      </dgm:t>
    </dgm:pt>
    <dgm:pt modelId="{3F71C05A-E215-463D-A93B-DE3ED26C90F6}" type="parTrans" cxnId="{897F015C-1CBC-4FAE-BD9B-9B11F122CAFB}">
      <dgm:prSet/>
      <dgm:spPr/>
      <dgm:t>
        <a:bodyPr/>
        <a:lstStyle/>
        <a:p>
          <a:endParaRPr lang="en-IN"/>
        </a:p>
      </dgm:t>
    </dgm:pt>
    <dgm:pt modelId="{5FBD2BCB-469B-4358-A471-2C76DD48485F}" type="sibTrans" cxnId="{897F015C-1CBC-4FAE-BD9B-9B11F122CAFB}">
      <dgm:prSet/>
      <dgm:spPr/>
      <dgm:t>
        <a:bodyPr/>
        <a:lstStyle/>
        <a:p>
          <a:endParaRPr lang="en-IN"/>
        </a:p>
      </dgm:t>
    </dgm:pt>
    <dgm:pt modelId="{609ACC4A-4234-485E-8ED6-95E810765174}">
      <dgm:prSet/>
      <dgm:spPr/>
      <dgm:t>
        <a:bodyPr/>
        <a:lstStyle/>
        <a:p>
          <a:r>
            <a:rPr lang="en-IN"/>
            <a:t>(a) SubBytes</a:t>
          </a:r>
        </a:p>
      </dgm:t>
    </dgm:pt>
    <dgm:pt modelId="{6A105D20-806F-456B-B467-D421A70BC702}" type="parTrans" cxnId="{FAA253C4-F2BD-40F6-A7A6-D8FFBEDE039B}">
      <dgm:prSet/>
      <dgm:spPr/>
      <dgm:t>
        <a:bodyPr/>
        <a:lstStyle/>
        <a:p>
          <a:endParaRPr lang="en-IN"/>
        </a:p>
      </dgm:t>
    </dgm:pt>
    <dgm:pt modelId="{11655A37-287C-40A4-B376-DE5E63EFDDBA}" type="sibTrans" cxnId="{FAA253C4-F2BD-40F6-A7A6-D8FFBEDE039B}">
      <dgm:prSet/>
      <dgm:spPr/>
      <dgm:t>
        <a:bodyPr/>
        <a:lstStyle/>
        <a:p>
          <a:endParaRPr lang="en-IN"/>
        </a:p>
      </dgm:t>
    </dgm:pt>
    <dgm:pt modelId="{EA5B34E6-4299-46F7-9862-EBFFE3275F6B}">
      <dgm:prSet/>
      <dgm:spPr/>
      <dgm:t>
        <a:bodyPr/>
        <a:lstStyle/>
        <a:p>
          <a:r>
            <a:rPr lang="en-IN"/>
            <a:t>(b) ShiftRows</a:t>
          </a:r>
        </a:p>
      </dgm:t>
    </dgm:pt>
    <dgm:pt modelId="{D7F8E986-29C3-423A-B058-6241A0146FA7}" type="parTrans" cxnId="{96A4C81E-4F84-40E6-B07D-5FC06E4AF28C}">
      <dgm:prSet/>
      <dgm:spPr/>
      <dgm:t>
        <a:bodyPr/>
        <a:lstStyle/>
        <a:p>
          <a:endParaRPr lang="en-IN"/>
        </a:p>
      </dgm:t>
    </dgm:pt>
    <dgm:pt modelId="{8B04E5FD-43C7-4C27-A7E0-2ED771BC0901}" type="sibTrans" cxnId="{96A4C81E-4F84-40E6-B07D-5FC06E4AF28C}">
      <dgm:prSet/>
      <dgm:spPr/>
      <dgm:t>
        <a:bodyPr/>
        <a:lstStyle/>
        <a:p>
          <a:endParaRPr lang="en-IN"/>
        </a:p>
      </dgm:t>
    </dgm:pt>
    <dgm:pt modelId="{AC6AFE9B-9C48-4527-8ADD-F25AA0F08834}">
      <dgm:prSet/>
      <dgm:spPr/>
      <dgm:t>
        <a:bodyPr/>
        <a:lstStyle/>
        <a:p>
          <a:r>
            <a:rPr lang="en-IN"/>
            <a:t>(c) AddRoundKey</a:t>
          </a:r>
        </a:p>
      </dgm:t>
    </dgm:pt>
    <dgm:pt modelId="{7DB54D65-253D-433D-83B7-5FE6B52EB685}" type="parTrans" cxnId="{455A7267-5670-40A9-AA8B-EA604B01D980}">
      <dgm:prSet/>
      <dgm:spPr/>
      <dgm:t>
        <a:bodyPr/>
        <a:lstStyle/>
        <a:p>
          <a:endParaRPr lang="en-IN"/>
        </a:p>
      </dgm:t>
    </dgm:pt>
    <dgm:pt modelId="{3AEF40B4-38A4-43F6-A870-81E7D5671A44}" type="sibTrans" cxnId="{455A7267-5670-40A9-AA8B-EA604B01D980}">
      <dgm:prSet/>
      <dgm:spPr/>
      <dgm:t>
        <a:bodyPr/>
        <a:lstStyle/>
        <a:p>
          <a:endParaRPr lang="en-IN"/>
        </a:p>
      </dgm:t>
    </dgm:pt>
    <dgm:pt modelId="{7FEBBE09-7EA9-4E78-B597-422B15475BD3}">
      <dgm:prSet/>
      <dgm:spPr/>
      <dgm:t>
        <a:bodyPr/>
        <a:lstStyle/>
        <a:p>
          <a:r>
            <a:rPr lang="en-IN" dirty="0"/>
            <a:t>. Round keys are derived from the cipher key using </a:t>
          </a:r>
          <a:r>
            <a:rPr lang="en-IN" dirty="0" err="1"/>
            <a:t>Rijndael's</a:t>
          </a:r>
          <a:r>
            <a:rPr lang="en-IN" dirty="0"/>
            <a:t> key schedule. AES requires a separate 128-bit round key block for each round plus one more.</a:t>
          </a:r>
        </a:p>
      </dgm:t>
    </dgm:pt>
    <dgm:pt modelId="{1DF2A971-3FBB-4C19-B3B8-53122D3932E1}" type="parTrans" cxnId="{ECCC00F4-B8F5-4930-A477-590FC4EB0855}">
      <dgm:prSet/>
      <dgm:spPr/>
      <dgm:t>
        <a:bodyPr/>
        <a:lstStyle/>
        <a:p>
          <a:endParaRPr lang="en-IN"/>
        </a:p>
      </dgm:t>
    </dgm:pt>
    <dgm:pt modelId="{FF0D7494-5B98-42B6-96E5-009FC006D7EE}" type="sibTrans" cxnId="{ECCC00F4-B8F5-4930-A477-590FC4EB0855}">
      <dgm:prSet/>
      <dgm:spPr/>
      <dgm:t>
        <a:bodyPr/>
        <a:lstStyle/>
        <a:p>
          <a:endParaRPr lang="en-IN"/>
        </a:p>
      </dgm:t>
    </dgm:pt>
    <dgm:pt modelId="{8058B027-59F1-4D9A-9B2D-7196D3BCE4DE}">
      <dgm:prSet/>
      <dgm:spPr/>
      <dgm:t>
        <a:bodyPr/>
        <a:lstStyle/>
        <a:p>
          <a:r>
            <a:rPr lang="en-US"/>
            <a:t>(a) AddRoundKey-each byte of the state is combined with a block of the round key using bitwise xor.</a:t>
          </a:r>
          <a:endParaRPr lang="en-IN"/>
        </a:p>
      </dgm:t>
    </dgm:pt>
    <dgm:pt modelId="{D775218D-F2B4-420F-A0CC-89D9404EDA0C}" type="parTrans" cxnId="{0D6B86F6-89C2-45D3-A85A-77AA9F66CCC4}">
      <dgm:prSet/>
      <dgm:spPr/>
      <dgm:t>
        <a:bodyPr/>
        <a:lstStyle/>
        <a:p>
          <a:endParaRPr lang="en-IN"/>
        </a:p>
      </dgm:t>
    </dgm:pt>
    <dgm:pt modelId="{49BBC434-30D0-4BDC-933E-9A204EBDDAE5}" type="sibTrans" cxnId="{0D6B86F6-89C2-45D3-A85A-77AA9F66CCC4}">
      <dgm:prSet/>
      <dgm:spPr/>
      <dgm:t>
        <a:bodyPr/>
        <a:lstStyle/>
        <a:p>
          <a:endParaRPr lang="en-IN"/>
        </a:p>
      </dgm:t>
    </dgm:pt>
    <dgm:pt modelId="{5C2501B0-D277-4ACC-9F33-B7188889BC4B}" type="pres">
      <dgm:prSet presAssocID="{138ACF16-B5C8-4D2D-95C5-7A56E59F0D0C}" presName="linearFlow" presStyleCnt="0">
        <dgm:presLayoutVars>
          <dgm:dir/>
          <dgm:animLvl val="lvl"/>
          <dgm:resizeHandles val="exact"/>
        </dgm:presLayoutVars>
      </dgm:prSet>
      <dgm:spPr/>
    </dgm:pt>
    <dgm:pt modelId="{36DC9C6E-9E37-4138-9972-3D4F73BCC6CA}" type="pres">
      <dgm:prSet presAssocID="{DEFF5357-B825-4997-8C04-C1C59AEF23DB}" presName="composite" presStyleCnt="0"/>
      <dgm:spPr/>
    </dgm:pt>
    <dgm:pt modelId="{F1D1240B-2853-4D9A-BFE7-B34A3E92C7E3}" type="pres">
      <dgm:prSet presAssocID="{DEFF5357-B825-4997-8C04-C1C59AEF23DB}" presName="parentText" presStyleLbl="alignNode1" presStyleIdx="0" presStyleCnt="4" custLinFactNeighborX="1632" custLinFactNeighborY="-1142">
        <dgm:presLayoutVars>
          <dgm:chMax val="1"/>
          <dgm:bulletEnabled val="1"/>
        </dgm:presLayoutVars>
      </dgm:prSet>
      <dgm:spPr/>
    </dgm:pt>
    <dgm:pt modelId="{03AA2D52-12D2-4B66-A044-977C4F74A000}" type="pres">
      <dgm:prSet presAssocID="{DEFF5357-B825-4997-8C04-C1C59AEF23DB}" presName="descendantText" presStyleLbl="alignAcc1" presStyleIdx="0" presStyleCnt="4">
        <dgm:presLayoutVars>
          <dgm:bulletEnabled val="1"/>
        </dgm:presLayoutVars>
      </dgm:prSet>
      <dgm:spPr/>
    </dgm:pt>
    <dgm:pt modelId="{C3B88F5C-2012-4E41-82BB-D75734F12777}" type="pres">
      <dgm:prSet presAssocID="{B8D79C7F-96B5-491E-9D62-8DF081B80CC5}" presName="sp" presStyleCnt="0"/>
      <dgm:spPr/>
    </dgm:pt>
    <dgm:pt modelId="{D8E87FA1-B671-40D6-B414-22787FB89AE6}" type="pres">
      <dgm:prSet presAssocID="{2407CA65-C7FB-4349-9A57-D8139E5FAC6F}" presName="composite" presStyleCnt="0"/>
      <dgm:spPr/>
    </dgm:pt>
    <dgm:pt modelId="{0C3F6074-FB28-42F1-B43C-232A33DD689A}" type="pres">
      <dgm:prSet presAssocID="{2407CA65-C7FB-4349-9A57-D8139E5FAC6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7CD9CB3-3301-4318-91E8-2E347D9EB968}" type="pres">
      <dgm:prSet presAssocID="{2407CA65-C7FB-4349-9A57-D8139E5FAC6F}" presName="descendantText" presStyleLbl="alignAcc1" presStyleIdx="1" presStyleCnt="4">
        <dgm:presLayoutVars>
          <dgm:bulletEnabled val="1"/>
        </dgm:presLayoutVars>
      </dgm:prSet>
      <dgm:spPr/>
    </dgm:pt>
    <dgm:pt modelId="{E0FD0DF6-C676-4E3B-8AA8-D3788464C388}" type="pres">
      <dgm:prSet presAssocID="{A9E89FE3-204F-4421-86E6-41474A513BE4}" presName="sp" presStyleCnt="0"/>
      <dgm:spPr/>
    </dgm:pt>
    <dgm:pt modelId="{98396B29-ABC1-43EE-8891-7EEF8A3BCD1B}" type="pres">
      <dgm:prSet presAssocID="{22AAB317-356E-41D4-A008-B56789FE6DEB}" presName="composite" presStyleCnt="0"/>
      <dgm:spPr/>
    </dgm:pt>
    <dgm:pt modelId="{D197176F-5B24-4FC7-A956-D35150B69BC0}" type="pres">
      <dgm:prSet presAssocID="{22AAB317-356E-41D4-A008-B56789FE6DE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925EC89-1FFB-4A91-A5FC-87D351C8D2DF}" type="pres">
      <dgm:prSet presAssocID="{22AAB317-356E-41D4-A008-B56789FE6DEB}" presName="descendantText" presStyleLbl="alignAcc1" presStyleIdx="2" presStyleCnt="4">
        <dgm:presLayoutVars>
          <dgm:bulletEnabled val="1"/>
        </dgm:presLayoutVars>
      </dgm:prSet>
      <dgm:spPr/>
    </dgm:pt>
    <dgm:pt modelId="{7D69E2B2-53D4-47B2-84D7-2207A026BCE8}" type="pres">
      <dgm:prSet presAssocID="{E2E7C0B2-EEDF-4AEE-9E5F-52F3ACC5463F}" presName="sp" presStyleCnt="0"/>
      <dgm:spPr/>
    </dgm:pt>
    <dgm:pt modelId="{D0E87CB5-8AEF-44DB-AC2C-5D9513E7A19D}" type="pres">
      <dgm:prSet presAssocID="{B2B700F2-2737-47BF-9150-E35F6EAF811F}" presName="composite" presStyleCnt="0"/>
      <dgm:spPr/>
    </dgm:pt>
    <dgm:pt modelId="{6F0288EC-5FFA-4D85-B3D0-934A410A9A6D}" type="pres">
      <dgm:prSet presAssocID="{B2B700F2-2737-47BF-9150-E35F6EAF811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6469059-27EE-4C5F-8C5F-F2FEE324DE86}" type="pres">
      <dgm:prSet presAssocID="{B2B700F2-2737-47BF-9150-E35F6EAF811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C5442F00-413C-48EC-A181-33B22C1143F5}" srcId="{138ACF16-B5C8-4D2D-95C5-7A56E59F0D0C}" destId="{DEFF5357-B825-4997-8C04-C1C59AEF23DB}" srcOrd="0" destOrd="0" parTransId="{7FF8DE60-CE2F-4AF2-BAB3-10529A9D3E90}" sibTransId="{B8D79C7F-96B5-491E-9D62-8DF081B80CC5}"/>
    <dgm:cxn modelId="{0518961C-1B6F-4D2D-B692-4981F840852D}" srcId="{22AAB317-356E-41D4-A008-B56789FE6DEB}" destId="{AF08D685-4A8F-4063-ADDE-B8CCAD843159}" srcOrd="0" destOrd="0" parTransId="{6B4937EA-7492-4417-B270-46935DE44738}" sibTransId="{F34B7332-AC75-4105-B3D6-9E101499EF1E}"/>
    <dgm:cxn modelId="{96A4C81E-4F84-40E6-B07D-5FC06E4AF28C}" srcId="{B2B700F2-2737-47BF-9150-E35F6EAF811F}" destId="{EA5B34E6-4299-46F7-9862-EBFFE3275F6B}" srcOrd="1" destOrd="0" parTransId="{D7F8E986-29C3-423A-B058-6241A0146FA7}" sibTransId="{8B04E5FD-43C7-4C27-A7E0-2ED771BC0901}"/>
    <dgm:cxn modelId="{93B01921-C6AA-41EA-81BC-44E7D06C7AC9}" type="presOf" srcId="{2407CA65-C7FB-4349-9A57-D8139E5FAC6F}" destId="{0C3F6074-FB28-42F1-B43C-232A33DD689A}" srcOrd="0" destOrd="0" presId="urn:microsoft.com/office/officeart/2005/8/layout/chevron2"/>
    <dgm:cxn modelId="{6689AB25-5111-4D86-8351-7802304A5F47}" type="presOf" srcId="{DEFF5357-B825-4997-8C04-C1C59AEF23DB}" destId="{F1D1240B-2853-4D9A-BFE7-B34A3E92C7E3}" srcOrd="0" destOrd="0" presId="urn:microsoft.com/office/officeart/2005/8/layout/chevron2"/>
    <dgm:cxn modelId="{DE7CAE2E-6931-456F-9FCC-2E0E6C96D364}" srcId="{22AAB317-356E-41D4-A008-B56789FE6DEB}" destId="{96A46E0C-EE43-4B39-9D87-E4BE4D70B5E6}" srcOrd="1" destOrd="0" parTransId="{FC33BA22-BA26-4A29-896B-31D796C1F34E}" sibTransId="{C58F3DAF-7229-4C17-B12A-6B651ED2EBFC}"/>
    <dgm:cxn modelId="{897F015C-1CBC-4FAE-BD9B-9B11F122CAFB}" srcId="{138ACF16-B5C8-4D2D-95C5-7A56E59F0D0C}" destId="{B2B700F2-2737-47BF-9150-E35F6EAF811F}" srcOrd="3" destOrd="0" parTransId="{3F71C05A-E215-463D-A93B-DE3ED26C90F6}" sibTransId="{5FBD2BCB-469B-4358-A471-2C76DD48485F}"/>
    <dgm:cxn modelId="{6C933C5F-B680-42D0-BA17-7EBAF36B5FA3}" type="presOf" srcId="{96A46E0C-EE43-4B39-9D87-E4BE4D70B5E6}" destId="{9925EC89-1FFB-4A91-A5FC-87D351C8D2DF}" srcOrd="0" destOrd="1" presId="urn:microsoft.com/office/officeart/2005/8/layout/chevron2"/>
    <dgm:cxn modelId="{7A3C6F41-9265-4FB0-9936-C09424280938}" type="presOf" srcId="{138ACF16-B5C8-4D2D-95C5-7A56E59F0D0C}" destId="{5C2501B0-D277-4ACC-9F33-B7188889BC4B}" srcOrd="0" destOrd="0" presId="urn:microsoft.com/office/officeart/2005/8/layout/chevron2"/>
    <dgm:cxn modelId="{455A7267-5670-40A9-AA8B-EA604B01D980}" srcId="{B2B700F2-2737-47BF-9150-E35F6EAF811F}" destId="{AC6AFE9B-9C48-4527-8ADD-F25AA0F08834}" srcOrd="2" destOrd="0" parTransId="{7DB54D65-253D-433D-83B7-5FE6B52EB685}" sibTransId="{3AEF40B4-38A4-43F6-A870-81E7D5671A44}"/>
    <dgm:cxn modelId="{F57F3650-945A-4758-B3E6-5D4CE21FD54C}" type="presOf" srcId="{B2B700F2-2737-47BF-9150-E35F6EAF811F}" destId="{6F0288EC-5FFA-4D85-B3D0-934A410A9A6D}" srcOrd="0" destOrd="0" presId="urn:microsoft.com/office/officeart/2005/8/layout/chevron2"/>
    <dgm:cxn modelId="{54319F50-700A-4D20-8112-0B2E030ABC66}" type="presOf" srcId="{897570E7-EED2-44E1-B3B1-1672E64FFC55}" destId="{9925EC89-1FFB-4A91-A5FC-87D351C8D2DF}" srcOrd="0" destOrd="2" presId="urn:microsoft.com/office/officeart/2005/8/layout/chevron2"/>
    <dgm:cxn modelId="{CCF75573-F481-4758-88E7-2228C3D2612C}" type="presOf" srcId="{22AAB317-356E-41D4-A008-B56789FE6DEB}" destId="{D197176F-5B24-4FC7-A956-D35150B69BC0}" srcOrd="0" destOrd="0" presId="urn:microsoft.com/office/officeart/2005/8/layout/chevron2"/>
    <dgm:cxn modelId="{69A7E076-C0E4-4594-AA50-AAAEA6184328}" type="presOf" srcId="{AF08D685-4A8F-4063-ADDE-B8CCAD843159}" destId="{9925EC89-1FFB-4A91-A5FC-87D351C8D2DF}" srcOrd="0" destOrd="0" presId="urn:microsoft.com/office/officeart/2005/8/layout/chevron2"/>
    <dgm:cxn modelId="{CF10237F-85E6-4D7D-84E3-47903398EB58}" srcId="{22AAB317-356E-41D4-A008-B56789FE6DEB}" destId="{897570E7-EED2-44E1-B3B1-1672E64FFC55}" srcOrd="2" destOrd="0" parTransId="{81AEA964-DD1F-4346-BA9A-BBE336A16D8E}" sibTransId="{9C061F71-D4B6-465A-998E-176F0EB994BA}"/>
    <dgm:cxn modelId="{7A0A139E-3351-44C2-86C9-CD4A370F8B1A}" type="presOf" srcId="{EA5B34E6-4299-46F7-9862-EBFFE3275F6B}" destId="{B6469059-27EE-4C5F-8C5F-F2FEE324DE86}" srcOrd="0" destOrd="1" presId="urn:microsoft.com/office/officeart/2005/8/layout/chevron2"/>
    <dgm:cxn modelId="{809E13AA-5480-4231-842A-B8B54C817AC5}" srcId="{138ACF16-B5C8-4D2D-95C5-7A56E59F0D0C}" destId="{2407CA65-C7FB-4349-9A57-D8139E5FAC6F}" srcOrd="1" destOrd="0" parTransId="{AB45F6BF-1FBC-4F7C-BDC0-A93E629EEA3F}" sibTransId="{A9E89FE3-204F-4421-86E6-41474A513BE4}"/>
    <dgm:cxn modelId="{5FEAA8B2-DC63-4363-9544-A39428B7AFD1}" type="presOf" srcId="{AC6AFE9B-9C48-4527-8ADD-F25AA0F08834}" destId="{B6469059-27EE-4C5F-8C5F-F2FEE324DE86}" srcOrd="0" destOrd="2" presId="urn:microsoft.com/office/officeart/2005/8/layout/chevron2"/>
    <dgm:cxn modelId="{FAA253C4-F2BD-40F6-A7A6-D8FFBEDE039B}" srcId="{B2B700F2-2737-47BF-9150-E35F6EAF811F}" destId="{609ACC4A-4234-485E-8ED6-95E810765174}" srcOrd="0" destOrd="0" parTransId="{6A105D20-806F-456B-B467-D421A70BC702}" sibTransId="{11655A37-287C-40A4-B376-DE5E63EFDDBA}"/>
    <dgm:cxn modelId="{9BDBF6D8-D9A8-43D8-8BD3-65D8F53E2AAA}" type="presOf" srcId="{8058B027-59F1-4D9A-9B2D-7196D3BCE4DE}" destId="{87CD9CB3-3301-4318-91E8-2E347D9EB968}" srcOrd="0" destOrd="0" presId="urn:microsoft.com/office/officeart/2005/8/layout/chevron2"/>
    <dgm:cxn modelId="{5CC8B5E9-100B-4F74-958D-44BCD7FE1B62}" type="presOf" srcId="{7FEBBE09-7EA9-4E78-B597-422B15475BD3}" destId="{03AA2D52-12D2-4B66-A044-977C4F74A000}" srcOrd="0" destOrd="0" presId="urn:microsoft.com/office/officeart/2005/8/layout/chevron2"/>
    <dgm:cxn modelId="{87A64DEA-5BA1-41E3-86D7-7E0C826FF7EB}" type="presOf" srcId="{609ACC4A-4234-485E-8ED6-95E810765174}" destId="{B6469059-27EE-4C5F-8C5F-F2FEE324DE86}" srcOrd="0" destOrd="0" presId="urn:microsoft.com/office/officeart/2005/8/layout/chevron2"/>
    <dgm:cxn modelId="{74F2C0F0-5F9D-429B-B086-6A60708632FD}" srcId="{138ACF16-B5C8-4D2D-95C5-7A56E59F0D0C}" destId="{22AAB317-356E-41D4-A008-B56789FE6DEB}" srcOrd="2" destOrd="0" parTransId="{DD09E9F8-8D45-417C-8BA4-7FA1FB0EFDFB}" sibTransId="{E2E7C0B2-EEDF-4AEE-9E5F-52F3ACC5463F}"/>
    <dgm:cxn modelId="{ECCC00F4-B8F5-4930-A477-590FC4EB0855}" srcId="{DEFF5357-B825-4997-8C04-C1C59AEF23DB}" destId="{7FEBBE09-7EA9-4E78-B597-422B15475BD3}" srcOrd="0" destOrd="0" parTransId="{1DF2A971-3FBB-4C19-B3B8-53122D3932E1}" sibTransId="{FF0D7494-5B98-42B6-96E5-009FC006D7EE}"/>
    <dgm:cxn modelId="{0D6B86F6-89C2-45D3-A85A-77AA9F66CCC4}" srcId="{2407CA65-C7FB-4349-9A57-D8139E5FAC6F}" destId="{8058B027-59F1-4D9A-9B2D-7196D3BCE4DE}" srcOrd="0" destOrd="0" parTransId="{D775218D-F2B4-420F-A0CC-89D9404EDA0C}" sibTransId="{49BBC434-30D0-4BDC-933E-9A204EBDDAE5}"/>
    <dgm:cxn modelId="{67658AF7-7AC8-4E84-B2CA-37F78BCDB69B}" type="presParOf" srcId="{5C2501B0-D277-4ACC-9F33-B7188889BC4B}" destId="{36DC9C6E-9E37-4138-9972-3D4F73BCC6CA}" srcOrd="0" destOrd="0" presId="urn:microsoft.com/office/officeart/2005/8/layout/chevron2"/>
    <dgm:cxn modelId="{D355A9C4-1A71-4A73-B9E3-6510C887EC52}" type="presParOf" srcId="{36DC9C6E-9E37-4138-9972-3D4F73BCC6CA}" destId="{F1D1240B-2853-4D9A-BFE7-B34A3E92C7E3}" srcOrd="0" destOrd="0" presId="urn:microsoft.com/office/officeart/2005/8/layout/chevron2"/>
    <dgm:cxn modelId="{722544CB-1C54-4390-8F11-A7199B8407F3}" type="presParOf" srcId="{36DC9C6E-9E37-4138-9972-3D4F73BCC6CA}" destId="{03AA2D52-12D2-4B66-A044-977C4F74A000}" srcOrd="1" destOrd="0" presId="urn:microsoft.com/office/officeart/2005/8/layout/chevron2"/>
    <dgm:cxn modelId="{2F01D9D3-7D75-4A06-B64B-9D8EACA77D08}" type="presParOf" srcId="{5C2501B0-D277-4ACC-9F33-B7188889BC4B}" destId="{C3B88F5C-2012-4E41-82BB-D75734F12777}" srcOrd="1" destOrd="0" presId="urn:microsoft.com/office/officeart/2005/8/layout/chevron2"/>
    <dgm:cxn modelId="{C9AF2DA6-F700-475D-B5DB-8496ACC691C7}" type="presParOf" srcId="{5C2501B0-D277-4ACC-9F33-B7188889BC4B}" destId="{D8E87FA1-B671-40D6-B414-22787FB89AE6}" srcOrd="2" destOrd="0" presId="urn:microsoft.com/office/officeart/2005/8/layout/chevron2"/>
    <dgm:cxn modelId="{33F5B348-60E1-4B0A-B50C-3087524D44B6}" type="presParOf" srcId="{D8E87FA1-B671-40D6-B414-22787FB89AE6}" destId="{0C3F6074-FB28-42F1-B43C-232A33DD689A}" srcOrd="0" destOrd="0" presId="urn:microsoft.com/office/officeart/2005/8/layout/chevron2"/>
    <dgm:cxn modelId="{830B6633-57D2-48ED-AE81-964508547E77}" type="presParOf" srcId="{D8E87FA1-B671-40D6-B414-22787FB89AE6}" destId="{87CD9CB3-3301-4318-91E8-2E347D9EB968}" srcOrd="1" destOrd="0" presId="urn:microsoft.com/office/officeart/2005/8/layout/chevron2"/>
    <dgm:cxn modelId="{66F42E78-BF08-42E4-8CAB-D71679A31309}" type="presParOf" srcId="{5C2501B0-D277-4ACC-9F33-B7188889BC4B}" destId="{E0FD0DF6-C676-4E3B-8AA8-D3788464C388}" srcOrd="3" destOrd="0" presId="urn:microsoft.com/office/officeart/2005/8/layout/chevron2"/>
    <dgm:cxn modelId="{F368FEB6-9078-42FE-BE5B-4894BED67C57}" type="presParOf" srcId="{5C2501B0-D277-4ACC-9F33-B7188889BC4B}" destId="{98396B29-ABC1-43EE-8891-7EEF8A3BCD1B}" srcOrd="4" destOrd="0" presId="urn:microsoft.com/office/officeart/2005/8/layout/chevron2"/>
    <dgm:cxn modelId="{8FEFBEED-1E53-41BD-8597-93589AF24C25}" type="presParOf" srcId="{98396B29-ABC1-43EE-8891-7EEF8A3BCD1B}" destId="{D197176F-5B24-4FC7-A956-D35150B69BC0}" srcOrd="0" destOrd="0" presId="urn:microsoft.com/office/officeart/2005/8/layout/chevron2"/>
    <dgm:cxn modelId="{FE315968-09CF-4B81-B625-4232C85C8FE0}" type="presParOf" srcId="{98396B29-ABC1-43EE-8891-7EEF8A3BCD1B}" destId="{9925EC89-1FFB-4A91-A5FC-87D351C8D2DF}" srcOrd="1" destOrd="0" presId="urn:microsoft.com/office/officeart/2005/8/layout/chevron2"/>
    <dgm:cxn modelId="{D83D6E64-715B-4444-B267-9DA9804DE724}" type="presParOf" srcId="{5C2501B0-D277-4ACC-9F33-B7188889BC4B}" destId="{7D69E2B2-53D4-47B2-84D7-2207A026BCE8}" srcOrd="5" destOrd="0" presId="urn:microsoft.com/office/officeart/2005/8/layout/chevron2"/>
    <dgm:cxn modelId="{5B525BD5-679A-4410-BD19-7DC764C7B369}" type="presParOf" srcId="{5C2501B0-D277-4ACC-9F33-B7188889BC4B}" destId="{D0E87CB5-8AEF-44DB-AC2C-5D9513E7A19D}" srcOrd="6" destOrd="0" presId="urn:microsoft.com/office/officeart/2005/8/layout/chevron2"/>
    <dgm:cxn modelId="{E5F54894-9A2C-442F-8570-73B30C51E908}" type="presParOf" srcId="{D0E87CB5-8AEF-44DB-AC2C-5D9513E7A19D}" destId="{6F0288EC-5FFA-4D85-B3D0-934A410A9A6D}" srcOrd="0" destOrd="0" presId="urn:microsoft.com/office/officeart/2005/8/layout/chevron2"/>
    <dgm:cxn modelId="{C791D14A-44EF-4423-904F-85D8B8B1A53C}" type="presParOf" srcId="{D0E87CB5-8AEF-44DB-AC2C-5D9513E7A19D}" destId="{B6469059-27EE-4C5F-8C5F-F2FEE324DE8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8DAEE6-FD77-4A51-A8DC-D97D6C9092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0552117-C974-4A7A-B385-27FEF498971C}">
      <dgm:prSet/>
      <dgm:spPr/>
      <dgm:t>
        <a:bodyPr/>
        <a:lstStyle/>
        <a:p>
          <a:r>
            <a:rPr lang="en-US" b="0" i="0" dirty="0"/>
            <a:t>It is a collection of essential user interface elements.</a:t>
          </a:r>
          <a:endParaRPr lang="en-IN" dirty="0"/>
        </a:p>
      </dgm:t>
    </dgm:pt>
    <dgm:pt modelId="{452BE187-37C6-437A-B849-9C9EA47A3290}" type="parTrans" cxnId="{9FF0A4E7-4B51-4918-B956-6FC71BB5E115}">
      <dgm:prSet/>
      <dgm:spPr/>
      <dgm:t>
        <a:bodyPr/>
        <a:lstStyle/>
        <a:p>
          <a:endParaRPr lang="en-IN"/>
        </a:p>
      </dgm:t>
    </dgm:pt>
    <dgm:pt modelId="{6201C8D6-7131-46C6-9D03-E972E1EC2C32}" type="sibTrans" cxnId="{9FF0A4E7-4B51-4918-B956-6FC71BB5E115}">
      <dgm:prSet/>
      <dgm:spPr/>
      <dgm:t>
        <a:bodyPr/>
        <a:lstStyle/>
        <a:p>
          <a:endParaRPr lang="en-IN"/>
        </a:p>
      </dgm:t>
    </dgm:pt>
    <dgm:pt modelId="{E1B25D60-27D1-4CCE-939C-3F4558ACD623}">
      <dgm:prSet/>
      <dgm:spPr/>
      <dgm:t>
        <a:bodyPr/>
        <a:lstStyle/>
        <a:p>
          <a:r>
            <a:rPr lang="en-US" b="0" i="0"/>
            <a:t>It comprises several editing tools like imaging, graphics, and more.</a:t>
          </a:r>
          <a:endParaRPr lang="en-IN"/>
        </a:p>
      </dgm:t>
    </dgm:pt>
    <dgm:pt modelId="{6D900EAD-1721-4938-82BB-700A68D9A176}" type="parTrans" cxnId="{D20A80EA-88E3-4295-9D3E-991EF3ACCBB8}">
      <dgm:prSet/>
      <dgm:spPr/>
      <dgm:t>
        <a:bodyPr/>
        <a:lstStyle/>
        <a:p>
          <a:endParaRPr lang="en-IN"/>
        </a:p>
      </dgm:t>
    </dgm:pt>
    <dgm:pt modelId="{B80A0E40-0A92-47BE-BE69-A9913200F367}" type="sibTrans" cxnId="{D20A80EA-88E3-4295-9D3E-991EF3ACCBB8}">
      <dgm:prSet/>
      <dgm:spPr/>
      <dgm:t>
        <a:bodyPr/>
        <a:lstStyle/>
        <a:p>
          <a:endParaRPr lang="en-IN"/>
        </a:p>
      </dgm:t>
    </dgm:pt>
    <dgm:pt modelId="{6CA918D8-B5D7-4FE3-B9B0-1C6EE29398D6}">
      <dgm:prSet/>
      <dgm:spPr/>
      <dgm:t>
        <a:bodyPr/>
        <a:lstStyle/>
        <a:p>
          <a:r>
            <a:rPr lang="en-US" b="0" i="0"/>
            <a:t>It utilizes window-system controls.</a:t>
          </a:r>
          <a:endParaRPr lang="en-IN"/>
        </a:p>
      </dgm:t>
    </dgm:pt>
    <dgm:pt modelId="{56B22BC4-C6CB-400F-B120-84BBB9123E47}" type="parTrans" cxnId="{ED69F418-4937-42E2-9F6F-2E96EB150684}">
      <dgm:prSet/>
      <dgm:spPr/>
      <dgm:t>
        <a:bodyPr/>
        <a:lstStyle/>
        <a:p>
          <a:endParaRPr lang="en-IN"/>
        </a:p>
      </dgm:t>
    </dgm:pt>
    <dgm:pt modelId="{5A4B2162-D03A-4D38-BE6A-5A58FCDA0937}" type="sibTrans" cxnId="{ED69F418-4937-42E2-9F6F-2E96EB150684}">
      <dgm:prSet/>
      <dgm:spPr/>
      <dgm:t>
        <a:bodyPr/>
        <a:lstStyle/>
        <a:p>
          <a:endParaRPr lang="en-IN"/>
        </a:p>
      </dgm:t>
    </dgm:pt>
    <dgm:pt modelId="{2A784D96-45E2-463A-9ED4-FAEDA29E205F}">
      <dgm:prSet/>
      <dgm:spPr/>
      <dgm:t>
        <a:bodyPr/>
        <a:lstStyle/>
        <a:p>
          <a:r>
            <a:rPr lang="en-US" b="0" i="0"/>
            <a:t>It provides functionality to incorporate colors, shapes, and font classes.</a:t>
          </a:r>
          <a:endParaRPr lang="en-IN"/>
        </a:p>
      </dgm:t>
    </dgm:pt>
    <dgm:pt modelId="{92E0B108-25BA-4BB1-A329-8C4173D2432F}" type="parTrans" cxnId="{F2FE79B6-E32B-4986-AC56-93B272118589}">
      <dgm:prSet/>
      <dgm:spPr/>
      <dgm:t>
        <a:bodyPr/>
        <a:lstStyle/>
        <a:p>
          <a:endParaRPr lang="en-IN"/>
        </a:p>
      </dgm:t>
    </dgm:pt>
    <dgm:pt modelId="{C272D002-0C15-4F30-A379-72072E5471BB}" type="sibTrans" cxnId="{F2FE79B6-E32B-4986-AC56-93B272118589}">
      <dgm:prSet/>
      <dgm:spPr/>
      <dgm:t>
        <a:bodyPr/>
        <a:lstStyle/>
        <a:p>
          <a:endParaRPr lang="en-IN"/>
        </a:p>
      </dgm:t>
    </dgm:pt>
    <dgm:pt modelId="{2AE4030E-CB5A-4EB4-AE2E-EF815556AD65}">
      <dgm:prSet/>
      <dgm:spPr/>
      <dgm:t>
        <a:bodyPr/>
        <a:lstStyle/>
        <a:p>
          <a:r>
            <a:rPr lang="en-US" b="0" i="0"/>
            <a:t>It is robust.</a:t>
          </a:r>
          <a:endParaRPr lang="en-IN"/>
        </a:p>
      </dgm:t>
    </dgm:pt>
    <dgm:pt modelId="{03C09D98-3685-4389-9BB6-E84A25004EC7}" type="parTrans" cxnId="{94239B7A-981B-4942-BE17-EB0ADE3E3C86}">
      <dgm:prSet/>
      <dgm:spPr/>
      <dgm:t>
        <a:bodyPr/>
        <a:lstStyle/>
        <a:p>
          <a:endParaRPr lang="en-IN"/>
        </a:p>
      </dgm:t>
    </dgm:pt>
    <dgm:pt modelId="{94CCC91E-048F-4AF0-9345-0B477A533369}" type="sibTrans" cxnId="{94239B7A-981B-4942-BE17-EB0ADE3E3C86}">
      <dgm:prSet/>
      <dgm:spPr/>
      <dgm:t>
        <a:bodyPr/>
        <a:lstStyle/>
        <a:p>
          <a:endParaRPr lang="en-IN"/>
        </a:p>
      </dgm:t>
    </dgm:pt>
    <dgm:pt modelId="{78D0DE93-F458-4DA4-BAA9-9EBCAEF1BD99}" type="pres">
      <dgm:prSet presAssocID="{A18DAEE6-FD77-4A51-A8DC-D97D6C909258}" presName="linear" presStyleCnt="0">
        <dgm:presLayoutVars>
          <dgm:animLvl val="lvl"/>
          <dgm:resizeHandles val="exact"/>
        </dgm:presLayoutVars>
      </dgm:prSet>
      <dgm:spPr/>
    </dgm:pt>
    <dgm:pt modelId="{761806CC-7AD0-4CCC-AE7E-4462493D8E7D}" type="pres">
      <dgm:prSet presAssocID="{90552117-C974-4A7A-B385-27FEF49897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4EF55B-90BE-4F7C-BFED-F50BA1E6914E}" type="pres">
      <dgm:prSet presAssocID="{6201C8D6-7131-46C6-9D03-E972E1EC2C32}" presName="spacer" presStyleCnt="0"/>
      <dgm:spPr/>
    </dgm:pt>
    <dgm:pt modelId="{B2FD145A-3A5F-4FCE-96BF-5FD539854E22}" type="pres">
      <dgm:prSet presAssocID="{E1B25D60-27D1-4CCE-939C-3F4558ACD62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46F8329-CB4B-4ABC-AA61-79A878516056}" type="pres">
      <dgm:prSet presAssocID="{B80A0E40-0A92-47BE-BE69-A9913200F367}" presName="spacer" presStyleCnt="0"/>
      <dgm:spPr/>
    </dgm:pt>
    <dgm:pt modelId="{61048CBA-E069-482C-A400-CCC09D01E4AE}" type="pres">
      <dgm:prSet presAssocID="{6CA918D8-B5D7-4FE3-B9B0-1C6EE29398D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93902F-7A39-456C-995B-74D9DC6E91F2}" type="pres">
      <dgm:prSet presAssocID="{5A4B2162-D03A-4D38-BE6A-5A58FCDA0937}" presName="spacer" presStyleCnt="0"/>
      <dgm:spPr/>
    </dgm:pt>
    <dgm:pt modelId="{2C2501BB-951A-4CCC-A122-D82C4B203843}" type="pres">
      <dgm:prSet presAssocID="{2A784D96-45E2-463A-9ED4-FAEDA29E20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E67EFB4-3023-451A-B11D-6E569ED4BF0B}" type="pres">
      <dgm:prSet presAssocID="{C272D002-0C15-4F30-A379-72072E5471BB}" presName="spacer" presStyleCnt="0"/>
      <dgm:spPr/>
    </dgm:pt>
    <dgm:pt modelId="{97DA4C29-621B-4088-8E92-A3B7F5A9B4A3}" type="pres">
      <dgm:prSet presAssocID="{2AE4030E-CB5A-4EB4-AE2E-EF815556AD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6875F0D-0BC5-494B-9C95-EB54FBEE80E5}" type="presOf" srcId="{90552117-C974-4A7A-B385-27FEF498971C}" destId="{761806CC-7AD0-4CCC-AE7E-4462493D8E7D}" srcOrd="0" destOrd="0" presId="urn:microsoft.com/office/officeart/2005/8/layout/vList2"/>
    <dgm:cxn modelId="{A0A0120E-084C-4D05-B212-1C966BE1C9ED}" type="presOf" srcId="{6CA918D8-B5D7-4FE3-B9B0-1C6EE29398D6}" destId="{61048CBA-E069-482C-A400-CCC09D01E4AE}" srcOrd="0" destOrd="0" presId="urn:microsoft.com/office/officeart/2005/8/layout/vList2"/>
    <dgm:cxn modelId="{ED69F418-4937-42E2-9F6F-2E96EB150684}" srcId="{A18DAEE6-FD77-4A51-A8DC-D97D6C909258}" destId="{6CA918D8-B5D7-4FE3-B9B0-1C6EE29398D6}" srcOrd="2" destOrd="0" parTransId="{56B22BC4-C6CB-400F-B120-84BBB9123E47}" sibTransId="{5A4B2162-D03A-4D38-BE6A-5A58FCDA0937}"/>
    <dgm:cxn modelId="{285C111C-E963-4F1C-AB9F-B166E50D471F}" type="presOf" srcId="{2A784D96-45E2-463A-9ED4-FAEDA29E205F}" destId="{2C2501BB-951A-4CCC-A122-D82C4B203843}" srcOrd="0" destOrd="0" presId="urn:microsoft.com/office/officeart/2005/8/layout/vList2"/>
    <dgm:cxn modelId="{94239B7A-981B-4942-BE17-EB0ADE3E3C86}" srcId="{A18DAEE6-FD77-4A51-A8DC-D97D6C909258}" destId="{2AE4030E-CB5A-4EB4-AE2E-EF815556AD65}" srcOrd="4" destOrd="0" parTransId="{03C09D98-3685-4389-9BB6-E84A25004EC7}" sibTransId="{94CCC91E-048F-4AF0-9345-0B477A533369}"/>
    <dgm:cxn modelId="{208D5987-3477-4E5A-B764-94A8FBB48C7F}" type="presOf" srcId="{E1B25D60-27D1-4CCE-939C-3F4558ACD623}" destId="{B2FD145A-3A5F-4FCE-96BF-5FD539854E22}" srcOrd="0" destOrd="0" presId="urn:microsoft.com/office/officeart/2005/8/layout/vList2"/>
    <dgm:cxn modelId="{BE20C48B-84E8-47A9-9F0A-ADE681051A52}" type="presOf" srcId="{A18DAEE6-FD77-4A51-A8DC-D97D6C909258}" destId="{78D0DE93-F458-4DA4-BAA9-9EBCAEF1BD99}" srcOrd="0" destOrd="0" presId="urn:microsoft.com/office/officeart/2005/8/layout/vList2"/>
    <dgm:cxn modelId="{F2FE79B6-E32B-4986-AC56-93B272118589}" srcId="{A18DAEE6-FD77-4A51-A8DC-D97D6C909258}" destId="{2A784D96-45E2-463A-9ED4-FAEDA29E205F}" srcOrd="3" destOrd="0" parTransId="{92E0B108-25BA-4BB1-A329-8C4173D2432F}" sibTransId="{C272D002-0C15-4F30-A379-72072E5471BB}"/>
    <dgm:cxn modelId="{339E33E6-04C9-47CC-9CFB-D01F6A37E6F4}" type="presOf" srcId="{2AE4030E-CB5A-4EB4-AE2E-EF815556AD65}" destId="{97DA4C29-621B-4088-8E92-A3B7F5A9B4A3}" srcOrd="0" destOrd="0" presId="urn:microsoft.com/office/officeart/2005/8/layout/vList2"/>
    <dgm:cxn modelId="{9FF0A4E7-4B51-4918-B956-6FC71BB5E115}" srcId="{A18DAEE6-FD77-4A51-A8DC-D97D6C909258}" destId="{90552117-C974-4A7A-B385-27FEF498971C}" srcOrd="0" destOrd="0" parTransId="{452BE187-37C6-437A-B849-9C9EA47A3290}" sibTransId="{6201C8D6-7131-46C6-9D03-E972E1EC2C32}"/>
    <dgm:cxn modelId="{D20A80EA-88E3-4295-9D3E-991EF3ACCBB8}" srcId="{A18DAEE6-FD77-4A51-A8DC-D97D6C909258}" destId="{E1B25D60-27D1-4CCE-939C-3F4558ACD623}" srcOrd="1" destOrd="0" parTransId="{6D900EAD-1721-4938-82BB-700A68D9A176}" sibTransId="{B80A0E40-0A92-47BE-BE69-A9913200F367}"/>
    <dgm:cxn modelId="{F03B7C0E-2296-449A-B403-AC8E3E3047DD}" type="presParOf" srcId="{78D0DE93-F458-4DA4-BAA9-9EBCAEF1BD99}" destId="{761806CC-7AD0-4CCC-AE7E-4462493D8E7D}" srcOrd="0" destOrd="0" presId="urn:microsoft.com/office/officeart/2005/8/layout/vList2"/>
    <dgm:cxn modelId="{1E08C7D9-14E0-4CFE-8D72-16BCD1F6F510}" type="presParOf" srcId="{78D0DE93-F458-4DA4-BAA9-9EBCAEF1BD99}" destId="{F44EF55B-90BE-4F7C-BFED-F50BA1E6914E}" srcOrd="1" destOrd="0" presId="urn:microsoft.com/office/officeart/2005/8/layout/vList2"/>
    <dgm:cxn modelId="{E037C93A-2C3E-4401-8D48-E8DCD7A065D9}" type="presParOf" srcId="{78D0DE93-F458-4DA4-BAA9-9EBCAEF1BD99}" destId="{B2FD145A-3A5F-4FCE-96BF-5FD539854E22}" srcOrd="2" destOrd="0" presId="urn:microsoft.com/office/officeart/2005/8/layout/vList2"/>
    <dgm:cxn modelId="{7FBC1A45-1730-463F-AC48-48C73D805CAD}" type="presParOf" srcId="{78D0DE93-F458-4DA4-BAA9-9EBCAEF1BD99}" destId="{F46F8329-CB4B-4ABC-AA61-79A878516056}" srcOrd="3" destOrd="0" presId="urn:microsoft.com/office/officeart/2005/8/layout/vList2"/>
    <dgm:cxn modelId="{287B8BF4-AA0B-43B7-965F-BD775A9C8DD5}" type="presParOf" srcId="{78D0DE93-F458-4DA4-BAA9-9EBCAEF1BD99}" destId="{61048CBA-E069-482C-A400-CCC09D01E4AE}" srcOrd="4" destOrd="0" presId="urn:microsoft.com/office/officeart/2005/8/layout/vList2"/>
    <dgm:cxn modelId="{78E72089-2901-4E09-8CE0-60EDB9F10964}" type="presParOf" srcId="{78D0DE93-F458-4DA4-BAA9-9EBCAEF1BD99}" destId="{4693902F-7A39-456C-995B-74D9DC6E91F2}" srcOrd="5" destOrd="0" presId="urn:microsoft.com/office/officeart/2005/8/layout/vList2"/>
    <dgm:cxn modelId="{C46AEF72-0844-4DAC-81DB-0C5C06644AB8}" type="presParOf" srcId="{78D0DE93-F458-4DA4-BAA9-9EBCAEF1BD99}" destId="{2C2501BB-951A-4CCC-A122-D82C4B203843}" srcOrd="6" destOrd="0" presId="urn:microsoft.com/office/officeart/2005/8/layout/vList2"/>
    <dgm:cxn modelId="{5E7BF5BA-1102-4030-AB4A-AB2673D15E87}" type="presParOf" srcId="{78D0DE93-F458-4DA4-BAA9-9EBCAEF1BD99}" destId="{7E67EFB4-3023-451A-B11D-6E569ED4BF0B}" srcOrd="7" destOrd="0" presId="urn:microsoft.com/office/officeart/2005/8/layout/vList2"/>
    <dgm:cxn modelId="{43FEFAB1-8693-4AE3-97FE-EC2E7D0D1D37}" type="presParOf" srcId="{78D0DE93-F458-4DA4-BAA9-9EBCAEF1BD99}" destId="{97DA4C29-621B-4088-8E92-A3B7F5A9B4A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B83252-1437-4A2F-9233-59377970D63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2ED50F-08BF-4867-AC59-FDB066CB046C}">
      <dgm:prSet/>
      <dgm:spPr/>
      <dgm:t>
        <a:bodyPr/>
        <a:lstStyle/>
        <a:p>
          <a:r>
            <a:rPr lang="en-IN" dirty="0"/>
            <a:t>Encryption is a process which uses a finite set of instructions called an algorithm to convert original image, known as plain image, into cipher </a:t>
          </a:r>
          <a:r>
            <a:rPr lang="en-IN" dirty="0" err="1"/>
            <a:t>image,its</a:t>
          </a:r>
          <a:r>
            <a:rPr lang="en-IN" dirty="0"/>
            <a:t> encrypted form.</a:t>
          </a:r>
        </a:p>
      </dgm:t>
    </dgm:pt>
    <dgm:pt modelId="{79E54DDF-8791-4E97-950E-29E70965B0BD}" type="parTrans" cxnId="{5562F05C-29C2-486A-812A-07E24B5F1614}">
      <dgm:prSet/>
      <dgm:spPr/>
      <dgm:t>
        <a:bodyPr/>
        <a:lstStyle/>
        <a:p>
          <a:endParaRPr lang="en-IN"/>
        </a:p>
      </dgm:t>
    </dgm:pt>
    <dgm:pt modelId="{A1EA598A-8173-4C28-8B36-204228C2E943}" type="sibTrans" cxnId="{5562F05C-29C2-486A-812A-07E24B5F1614}">
      <dgm:prSet/>
      <dgm:spPr/>
      <dgm:t>
        <a:bodyPr/>
        <a:lstStyle/>
        <a:p>
          <a:endParaRPr lang="en-IN"/>
        </a:p>
      </dgm:t>
    </dgm:pt>
    <dgm:pt modelId="{7A51C6BE-69D7-4183-B6AB-554ECBF03B74}">
      <dgm:prSet/>
      <dgm:spPr/>
      <dgm:t>
        <a:bodyPr/>
        <a:lstStyle/>
        <a:p>
          <a:r>
            <a:rPr lang="en-IN" dirty="0"/>
            <a:t>Cryptographic algorithm normally requires a set of characters called a key to encrypt or decrypt data or image.</a:t>
          </a:r>
        </a:p>
      </dgm:t>
    </dgm:pt>
    <dgm:pt modelId="{9BCBCEBA-ADA2-46CD-AED8-DFAB22B6E69B}" type="parTrans" cxnId="{25CA1C35-02F1-492E-8F07-D52F53422E44}">
      <dgm:prSet/>
      <dgm:spPr/>
      <dgm:t>
        <a:bodyPr/>
        <a:lstStyle/>
        <a:p>
          <a:endParaRPr lang="en-IN"/>
        </a:p>
      </dgm:t>
    </dgm:pt>
    <dgm:pt modelId="{27FC651D-B1E8-44E0-937F-B1F462D9C9D1}" type="sibTrans" cxnId="{25CA1C35-02F1-492E-8F07-D52F53422E44}">
      <dgm:prSet/>
      <dgm:spPr/>
      <dgm:t>
        <a:bodyPr/>
        <a:lstStyle/>
        <a:p>
          <a:endParaRPr lang="en-IN"/>
        </a:p>
      </dgm:t>
    </dgm:pt>
    <dgm:pt modelId="{A61E36A6-B53F-4ADB-8599-437FC667CB64}">
      <dgm:prSet/>
      <dgm:spPr/>
      <dgm:t>
        <a:bodyPr/>
        <a:lstStyle/>
        <a:p>
          <a:r>
            <a:rPr lang="en-IN"/>
            <a:t>With the help of key and the algorithm we can encrypt or decrypt the plain image into the cipher image and then cipher image back to the plain image.</a:t>
          </a:r>
        </a:p>
      </dgm:t>
    </dgm:pt>
    <dgm:pt modelId="{584E4E04-D2A6-404B-9955-A493E96B64AB}" type="parTrans" cxnId="{5AF52889-ED91-4E68-9BB6-382B8F571E41}">
      <dgm:prSet/>
      <dgm:spPr/>
      <dgm:t>
        <a:bodyPr/>
        <a:lstStyle/>
        <a:p>
          <a:endParaRPr lang="en-IN"/>
        </a:p>
      </dgm:t>
    </dgm:pt>
    <dgm:pt modelId="{CE3CE29E-AE88-482F-AFB2-95A95138F7EA}" type="sibTrans" cxnId="{5AF52889-ED91-4E68-9BB6-382B8F571E41}">
      <dgm:prSet/>
      <dgm:spPr/>
      <dgm:t>
        <a:bodyPr/>
        <a:lstStyle/>
        <a:p>
          <a:endParaRPr lang="en-IN"/>
        </a:p>
      </dgm:t>
    </dgm:pt>
    <dgm:pt modelId="{88DCD8F9-5C26-45F2-8400-37B69931C695}" type="pres">
      <dgm:prSet presAssocID="{30B83252-1437-4A2F-9233-59377970D63B}" presName="compositeShape" presStyleCnt="0">
        <dgm:presLayoutVars>
          <dgm:chMax val="7"/>
          <dgm:dir/>
          <dgm:resizeHandles val="exact"/>
        </dgm:presLayoutVars>
      </dgm:prSet>
      <dgm:spPr/>
    </dgm:pt>
    <dgm:pt modelId="{72126BAD-CFD0-40A4-9ADE-813FCD1339DE}" type="pres">
      <dgm:prSet presAssocID="{882ED50F-08BF-4867-AC59-FDB066CB046C}" presName="circ1" presStyleLbl="vennNode1" presStyleIdx="0" presStyleCnt="3" custScaleX="150954" custScaleY="142765" custLinFactNeighborX="4274" custLinFactNeighborY="-8674"/>
      <dgm:spPr/>
    </dgm:pt>
    <dgm:pt modelId="{A4A4BE79-1E79-44DD-8579-66A8EB2C6B3B}" type="pres">
      <dgm:prSet presAssocID="{882ED50F-08BF-4867-AC59-FDB066CB046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358D516-A2C4-4E7A-B42D-AA52E65C833C}" type="pres">
      <dgm:prSet presAssocID="{7A51C6BE-69D7-4183-B6AB-554ECBF03B74}" presName="circ2" presStyleLbl="vennNode1" presStyleIdx="1" presStyleCnt="3" custScaleX="137804" custScaleY="142285" custLinFactNeighborX="86535" custLinFactNeighborY="5260"/>
      <dgm:spPr/>
    </dgm:pt>
    <dgm:pt modelId="{A3591A8D-8F45-44DF-AC45-C8A046136142}" type="pres">
      <dgm:prSet presAssocID="{7A51C6BE-69D7-4183-B6AB-554ECBF03B7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C5EFC0-617E-41F9-A58A-FBA7AB2C0462}" type="pres">
      <dgm:prSet presAssocID="{A61E36A6-B53F-4ADB-8599-437FC667CB64}" presName="circ3" presStyleLbl="vennNode1" presStyleIdx="2" presStyleCnt="3" custScaleX="160820" custScaleY="148871" custLinFactNeighborX="-98788" custLinFactNeighborY="88026"/>
      <dgm:spPr/>
    </dgm:pt>
    <dgm:pt modelId="{6D463ACF-1BCB-4134-995F-4FD27CC562EB}" type="pres">
      <dgm:prSet presAssocID="{A61E36A6-B53F-4ADB-8599-437FC667CB6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E1FE316-63B4-41D3-A077-5E9B2D028769}" type="presOf" srcId="{7A51C6BE-69D7-4183-B6AB-554ECBF03B74}" destId="{0358D516-A2C4-4E7A-B42D-AA52E65C833C}" srcOrd="0" destOrd="0" presId="urn:microsoft.com/office/officeart/2005/8/layout/venn1"/>
    <dgm:cxn modelId="{25CA1C35-02F1-492E-8F07-D52F53422E44}" srcId="{30B83252-1437-4A2F-9233-59377970D63B}" destId="{7A51C6BE-69D7-4183-B6AB-554ECBF03B74}" srcOrd="1" destOrd="0" parTransId="{9BCBCEBA-ADA2-46CD-AED8-DFAB22B6E69B}" sibTransId="{27FC651D-B1E8-44E0-937F-B1F462D9C9D1}"/>
    <dgm:cxn modelId="{5562F05C-29C2-486A-812A-07E24B5F1614}" srcId="{30B83252-1437-4A2F-9233-59377970D63B}" destId="{882ED50F-08BF-4867-AC59-FDB066CB046C}" srcOrd="0" destOrd="0" parTransId="{79E54DDF-8791-4E97-950E-29E70965B0BD}" sibTransId="{A1EA598A-8173-4C28-8B36-204228C2E943}"/>
    <dgm:cxn modelId="{42DC1665-6396-4E39-9CFC-4595FDE61DB9}" type="presOf" srcId="{30B83252-1437-4A2F-9233-59377970D63B}" destId="{88DCD8F9-5C26-45F2-8400-37B69931C695}" srcOrd="0" destOrd="0" presId="urn:microsoft.com/office/officeart/2005/8/layout/venn1"/>
    <dgm:cxn modelId="{CBC7765A-EDB0-47C9-84C1-23E906E3B109}" type="presOf" srcId="{882ED50F-08BF-4867-AC59-FDB066CB046C}" destId="{72126BAD-CFD0-40A4-9ADE-813FCD1339DE}" srcOrd="0" destOrd="0" presId="urn:microsoft.com/office/officeart/2005/8/layout/venn1"/>
    <dgm:cxn modelId="{5AF52889-ED91-4E68-9BB6-382B8F571E41}" srcId="{30B83252-1437-4A2F-9233-59377970D63B}" destId="{A61E36A6-B53F-4ADB-8599-437FC667CB64}" srcOrd="2" destOrd="0" parTransId="{584E4E04-D2A6-404B-9955-A493E96B64AB}" sibTransId="{CE3CE29E-AE88-482F-AFB2-95A95138F7EA}"/>
    <dgm:cxn modelId="{CAFD8897-3DF0-40DD-B445-97102D8A4793}" type="presOf" srcId="{7A51C6BE-69D7-4183-B6AB-554ECBF03B74}" destId="{A3591A8D-8F45-44DF-AC45-C8A046136142}" srcOrd="1" destOrd="0" presId="urn:microsoft.com/office/officeart/2005/8/layout/venn1"/>
    <dgm:cxn modelId="{7C56C1C5-351E-4B1B-ACAD-F6D8756CB75B}" type="presOf" srcId="{882ED50F-08BF-4867-AC59-FDB066CB046C}" destId="{A4A4BE79-1E79-44DD-8579-66A8EB2C6B3B}" srcOrd="1" destOrd="0" presId="urn:microsoft.com/office/officeart/2005/8/layout/venn1"/>
    <dgm:cxn modelId="{F0B399CC-621C-435F-99C7-74E6395320B2}" type="presOf" srcId="{A61E36A6-B53F-4ADB-8599-437FC667CB64}" destId="{6D463ACF-1BCB-4134-995F-4FD27CC562EB}" srcOrd="1" destOrd="0" presId="urn:microsoft.com/office/officeart/2005/8/layout/venn1"/>
    <dgm:cxn modelId="{1F99FCDD-99AE-4865-B8FC-6E560E28B363}" type="presOf" srcId="{A61E36A6-B53F-4ADB-8599-437FC667CB64}" destId="{ECC5EFC0-617E-41F9-A58A-FBA7AB2C0462}" srcOrd="0" destOrd="0" presId="urn:microsoft.com/office/officeart/2005/8/layout/venn1"/>
    <dgm:cxn modelId="{F5D7408B-C4D4-4AD9-9D44-82BABD479756}" type="presParOf" srcId="{88DCD8F9-5C26-45F2-8400-37B69931C695}" destId="{72126BAD-CFD0-40A4-9ADE-813FCD1339DE}" srcOrd="0" destOrd="0" presId="urn:microsoft.com/office/officeart/2005/8/layout/venn1"/>
    <dgm:cxn modelId="{D5E1DC16-7ADC-4980-B59C-B5CC54B1BCAE}" type="presParOf" srcId="{88DCD8F9-5C26-45F2-8400-37B69931C695}" destId="{A4A4BE79-1E79-44DD-8579-66A8EB2C6B3B}" srcOrd="1" destOrd="0" presId="urn:microsoft.com/office/officeart/2005/8/layout/venn1"/>
    <dgm:cxn modelId="{B447C7BB-3A07-47A9-9108-D764896302D4}" type="presParOf" srcId="{88DCD8F9-5C26-45F2-8400-37B69931C695}" destId="{0358D516-A2C4-4E7A-B42D-AA52E65C833C}" srcOrd="2" destOrd="0" presId="urn:microsoft.com/office/officeart/2005/8/layout/venn1"/>
    <dgm:cxn modelId="{BF0A0E34-E494-4850-9912-C1A207A1FB08}" type="presParOf" srcId="{88DCD8F9-5C26-45F2-8400-37B69931C695}" destId="{A3591A8D-8F45-44DF-AC45-C8A046136142}" srcOrd="3" destOrd="0" presId="urn:microsoft.com/office/officeart/2005/8/layout/venn1"/>
    <dgm:cxn modelId="{A2F96E4A-01FA-4F36-B1EF-BA879BACE5B8}" type="presParOf" srcId="{88DCD8F9-5C26-45F2-8400-37B69931C695}" destId="{ECC5EFC0-617E-41F9-A58A-FBA7AB2C0462}" srcOrd="4" destOrd="0" presId="urn:microsoft.com/office/officeart/2005/8/layout/venn1"/>
    <dgm:cxn modelId="{06B05594-FB6B-4FB0-AFB6-9132EAB222E1}" type="presParOf" srcId="{88DCD8F9-5C26-45F2-8400-37B69931C695}" destId="{6D463ACF-1BCB-4134-995F-4FD27CC562E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A1EB5-05AD-4AB8-8885-4FCE4A5134A9}">
      <dsp:nvSpPr>
        <dsp:cNvPr id="0" name=""/>
        <dsp:cNvSpPr/>
      </dsp:nvSpPr>
      <dsp:spPr>
        <a:xfrm>
          <a:off x="0" y="409030"/>
          <a:ext cx="894715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Cryptography is the science of using mathematics to encrypt and decrypt data.</a:t>
          </a:r>
        </a:p>
      </dsp:txBody>
      <dsp:txXfrm>
        <a:off x="52431" y="461461"/>
        <a:ext cx="8842288" cy="969198"/>
      </dsp:txXfrm>
    </dsp:sp>
    <dsp:sp modelId="{DED54A38-2952-41E3-98F1-51B253D94185}">
      <dsp:nvSpPr>
        <dsp:cNvPr id="0" name=""/>
        <dsp:cNvSpPr/>
      </dsp:nvSpPr>
      <dsp:spPr>
        <a:xfrm>
          <a:off x="0" y="1560851"/>
          <a:ext cx="894715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Cryptographic Algorithm- mathematical function used in encryption/decryption.</a:t>
          </a:r>
        </a:p>
      </dsp:txBody>
      <dsp:txXfrm>
        <a:off x="52431" y="1613282"/>
        <a:ext cx="8842288" cy="969198"/>
      </dsp:txXfrm>
    </dsp:sp>
    <dsp:sp modelId="{4B0746F6-44DC-4D9F-919F-7BD036C692C1}">
      <dsp:nvSpPr>
        <dsp:cNvPr id="0" name=""/>
        <dsp:cNvSpPr/>
      </dsp:nvSpPr>
      <dsp:spPr>
        <a:xfrm>
          <a:off x="0" y="2712671"/>
          <a:ext cx="894715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Security of encrypted data depends on-strength of cryptographic algorithm and secrecy of the key. </a:t>
          </a:r>
        </a:p>
      </dsp:txBody>
      <dsp:txXfrm>
        <a:off x="52431" y="2765102"/>
        <a:ext cx="8842288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D4141-E926-49C7-B368-C9F87B874612}">
      <dsp:nvSpPr>
        <dsp:cNvPr id="0" name=""/>
        <dsp:cNvSpPr/>
      </dsp:nvSpPr>
      <dsp:spPr>
        <a:xfrm>
          <a:off x="2762742" y="0"/>
          <a:ext cx="6757764" cy="591670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39D6B-8027-442B-8F5C-450B4514675F}">
      <dsp:nvSpPr>
        <dsp:cNvPr id="0" name=""/>
        <dsp:cNvSpPr/>
      </dsp:nvSpPr>
      <dsp:spPr>
        <a:xfrm>
          <a:off x="1791154" y="461410"/>
          <a:ext cx="2789808" cy="2580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 dirty="0"/>
            <a:t>AES is a symmetric Encryption Algorithm.</a:t>
          </a:r>
          <a:endParaRPr lang="en-IN" sz="2100" kern="1200" dirty="0"/>
        </a:p>
      </dsp:txBody>
      <dsp:txXfrm>
        <a:off x="1917128" y="587384"/>
        <a:ext cx="2537860" cy="2328638"/>
      </dsp:txXfrm>
    </dsp:sp>
    <dsp:sp modelId="{E96CD343-E754-484F-8F49-B2ED8EB560EB}">
      <dsp:nvSpPr>
        <dsp:cNvPr id="0" name=""/>
        <dsp:cNvSpPr/>
      </dsp:nvSpPr>
      <dsp:spPr>
        <a:xfrm>
          <a:off x="7119744" y="437481"/>
          <a:ext cx="2786255" cy="2538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This algorithm used 128 bit data block and may use three different key sizes 128,196, and 256 bits.</a:t>
          </a:r>
          <a:endParaRPr lang="en-IN" sz="2000" kern="1200" dirty="0"/>
        </a:p>
      </dsp:txBody>
      <dsp:txXfrm>
        <a:off x="7243677" y="561414"/>
        <a:ext cx="2538389" cy="2290908"/>
      </dsp:txXfrm>
    </dsp:sp>
    <dsp:sp modelId="{1717F11F-9B5D-4065-A2BE-F15E2DD0665E}">
      <dsp:nvSpPr>
        <dsp:cNvPr id="0" name=""/>
        <dsp:cNvSpPr/>
      </dsp:nvSpPr>
      <dsp:spPr>
        <a:xfrm>
          <a:off x="1647695" y="3238073"/>
          <a:ext cx="2807761" cy="2553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dirty="0"/>
            <a:t>The 128 bit data block is divided into 16 bytes and are mapped into 4*4 array called State.</a:t>
          </a:r>
          <a:endParaRPr lang="en-IN" sz="1900" kern="1200" dirty="0"/>
        </a:p>
      </dsp:txBody>
      <dsp:txXfrm>
        <a:off x="1772328" y="3362706"/>
        <a:ext cx="2558495" cy="2303860"/>
      </dsp:txXfrm>
    </dsp:sp>
    <dsp:sp modelId="{7D4D3640-BD57-4910-AC51-F397D9DF59E3}">
      <dsp:nvSpPr>
        <dsp:cNvPr id="0" name=""/>
        <dsp:cNvSpPr/>
      </dsp:nvSpPr>
      <dsp:spPr>
        <a:xfrm>
          <a:off x="7164602" y="3175308"/>
          <a:ext cx="2893785" cy="2624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dirty="0"/>
            <a:t>It is an iterative algorithm.</a:t>
          </a:r>
          <a:endParaRPr lang="en-IN" sz="1900" kern="1200" dirty="0"/>
        </a:p>
      </dsp:txBody>
      <dsp:txXfrm>
        <a:off x="7292736" y="3303442"/>
        <a:ext cx="2637517" cy="2368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1240B-2853-4D9A-BFE7-B34A3E92C7E3}">
      <dsp:nvSpPr>
        <dsp:cNvPr id="0" name=""/>
        <dsp:cNvSpPr/>
      </dsp:nvSpPr>
      <dsp:spPr>
        <a:xfrm rot="5400000">
          <a:off x="-206727" y="223769"/>
          <a:ext cx="1491795" cy="10442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Key Expansions</a:t>
          </a:r>
        </a:p>
      </dsp:txBody>
      <dsp:txXfrm rot="-5400000">
        <a:off x="17043" y="522127"/>
        <a:ext cx="1044256" cy="447539"/>
      </dsp:txXfrm>
    </dsp:sp>
    <dsp:sp modelId="{03AA2D52-12D2-4B66-A044-977C4F74A000}">
      <dsp:nvSpPr>
        <dsp:cNvPr id="0" name=""/>
        <dsp:cNvSpPr/>
      </dsp:nvSpPr>
      <dsp:spPr>
        <a:xfrm rot="5400000">
          <a:off x="4904874" y="-3857752"/>
          <a:ext cx="970176" cy="8691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. Round keys are derived from the cipher key using </a:t>
          </a:r>
          <a:r>
            <a:rPr lang="en-IN" sz="1100" kern="1200" dirty="0" err="1"/>
            <a:t>Rijndael's</a:t>
          </a:r>
          <a:r>
            <a:rPr lang="en-IN" sz="1100" kern="1200" dirty="0"/>
            <a:t> key schedule. AES requires a separate 128-bit round key block for each round plus one more.</a:t>
          </a:r>
        </a:p>
      </dsp:txBody>
      <dsp:txXfrm rot="-5400000">
        <a:off x="1044256" y="50226"/>
        <a:ext cx="8644053" cy="875456"/>
      </dsp:txXfrm>
    </dsp:sp>
    <dsp:sp modelId="{0C3F6074-FB28-42F1-B43C-232A33DD689A}">
      <dsp:nvSpPr>
        <dsp:cNvPr id="0" name=""/>
        <dsp:cNvSpPr/>
      </dsp:nvSpPr>
      <dsp:spPr>
        <a:xfrm rot="5400000">
          <a:off x="-223769" y="1574188"/>
          <a:ext cx="1491795" cy="10442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Initial Round</a:t>
          </a:r>
        </a:p>
      </dsp:txBody>
      <dsp:txXfrm rot="-5400000">
        <a:off x="1" y="1872546"/>
        <a:ext cx="1044256" cy="447539"/>
      </dsp:txXfrm>
    </dsp:sp>
    <dsp:sp modelId="{87CD9CB3-3301-4318-91E8-2E347D9EB968}">
      <dsp:nvSpPr>
        <dsp:cNvPr id="0" name=""/>
        <dsp:cNvSpPr/>
      </dsp:nvSpPr>
      <dsp:spPr>
        <a:xfrm rot="5400000">
          <a:off x="4905129" y="-2510453"/>
          <a:ext cx="969667" cy="8691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(a) AddRoundKey-each byte of the state is combined with a block of the round key using bitwise xor.</a:t>
          </a:r>
          <a:endParaRPr lang="en-IN" sz="1100" kern="1200"/>
        </a:p>
      </dsp:txBody>
      <dsp:txXfrm rot="-5400000">
        <a:off x="1044257" y="1397754"/>
        <a:ext cx="8644078" cy="874997"/>
      </dsp:txXfrm>
    </dsp:sp>
    <dsp:sp modelId="{D197176F-5B24-4FC7-A956-D35150B69BC0}">
      <dsp:nvSpPr>
        <dsp:cNvPr id="0" name=""/>
        <dsp:cNvSpPr/>
      </dsp:nvSpPr>
      <dsp:spPr>
        <a:xfrm rot="5400000">
          <a:off x="-223769" y="2921742"/>
          <a:ext cx="1491795" cy="10442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  </a:t>
          </a:r>
          <a:r>
            <a:rPr lang="en-IN" sz="1600" kern="1200" dirty="0"/>
            <a:t>Rounds</a:t>
          </a:r>
        </a:p>
      </dsp:txBody>
      <dsp:txXfrm rot="-5400000">
        <a:off x="1" y="3220100"/>
        <a:ext cx="1044256" cy="447539"/>
      </dsp:txXfrm>
    </dsp:sp>
    <dsp:sp modelId="{9925EC89-1FFB-4A91-A5FC-87D351C8D2DF}">
      <dsp:nvSpPr>
        <dsp:cNvPr id="0" name=""/>
        <dsp:cNvSpPr/>
      </dsp:nvSpPr>
      <dsp:spPr>
        <a:xfrm rot="5400000">
          <a:off x="4905129" y="-1162899"/>
          <a:ext cx="969667" cy="8691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(a) </a:t>
          </a:r>
          <a:r>
            <a:rPr lang="en-IN" sz="1100" kern="1200" dirty="0" err="1"/>
            <a:t>SubBytes</a:t>
          </a:r>
          <a:r>
            <a:rPr lang="en-IN" sz="1100" kern="1200" dirty="0"/>
            <a:t> a non-linear substitution step where 	each byte is replaced with another according to a lookup table.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(b) </a:t>
          </a:r>
          <a:r>
            <a:rPr lang="en-IN" sz="1100" kern="1200" dirty="0" err="1"/>
            <a:t>ShiftRows</a:t>
          </a:r>
          <a:r>
            <a:rPr lang="en-IN" sz="1100" kern="1200" dirty="0"/>
            <a:t> a transposition step where the last 	three rows of the state are shifted cyclically a certain number of steps.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(c) </a:t>
          </a:r>
          <a:r>
            <a:rPr lang="en-IN" sz="1100" kern="1200" dirty="0" err="1"/>
            <a:t>MixColumns</a:t>
          </a:r>
          <a:r>
            <a:rPr lang="en-IN" sz="1100" kern="1200" dirty="0"/>
            <a:t> a mixing operation which 	operates on the columns of the state, combining 	the four bytes in each column.(d) </a:t>
          </a:r>
          <a:r>
            <a:rPr lang="en-IN" sz="1100" kern="1200" dirty="0" err="1"/>
            <a:t>AddRoundKey</a:t>
          </a:r>
          <a:endParaRPr lang="en-IN" sz="1100" kern="1200" dirty="0"/>
        </a:p>
      </dsp:txBody>
      <dsp:txXfrm rot="-5400000">
        <a:off x="1044257" y="2745308"/>
        <a:ext cx="8644078" cy="874997"/>
      </dsp:txXfrm>
    </dsp:sp>
    <dsp:sp modelId="{6F0288EC-5FFA-4D85-B3D0-934A410A9A6D}">
      <dsp:nvSpPr>
        <dsp:cNvPr id="0" name=""/>
        <dsp:cNvSpPr/>
      </dsp:nvSpPr>
      <dsp:spPr>
        <a:xfrm rot="5400000">
          <a:off x="-223769" y="4269296"/>
          <a:ext cx="1491795" cy="10442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Final Round (no </a:t>
          </a:r>
          <a:r>
            <a:rPr lang="en-IN" sz="1200" kern="1200" dirty="0" err="1"/>
            <a:t>MixColumns</a:t>
          </a:r>
          <a:r>
            <a:rPr lang="en-IN" sz="1200" kern="1200" dirty="0"/>
            <a:t>)</a:t>
          </a:r>
        </a:p>
      </dsp:txBody>
      <dsp:txXfrm rot="-5400000">
        <a:off x="1" y="4567654"/>
        <a:ext cx="1044256" cy="447539"/>
      </dsp:txXfrm>
    </dsp:sp>
    <dsp:sp modelId="{B6469059-27EE-4C5F-8C5F-F2FEE324DE86}">
      <dsp:nvSpPr>
        <dsp:cNvPr id="0" name=""/>
        <dsp:cNvSpPr/>
      </dsp:nvSpPr>
      <dsp:spPr>
        <a:xfrm rot="5400000">
          <a:off x="4905129" y="184654"/>
          <a:ext cx="969667" cy="8691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(a) SubBytes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(b) ShiftRows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(c) AddRoundKey</a:t>
          </a:r>
        </a:p>
      </dsp:txBody>
      <dsp:txXfrm rot="-5400000">
        <a:off x="1044257" y="4092862"/>
        <a:ext cx="8644078" cy="874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806CC-7AD0-4CCC-AE7E-4462493D8E7D}">
      <dsp:nvSpPr>
        <dsp:cNvPr id="0" name=""/>
        <dsp:cNvSpPr/>
      </dsp:nvSpPr>
      <dsp:spPr>
        <a:xfrm>
          <a:off x="0" y="297902"/>
          <a:ext cx="998668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It is a collection of essential user interface elements.</a:t>
          </a:r>
          <a:endParaRPr lang="en-IN" sz="2200" kern="1200" dirty="0"/>
        </a:p>
      </dsp:txBody>
      <dsp:txXfrm>
        <a:off x="25759" y="323661"/>
        <a:ext cx="9935165" cy="476152"/>
      </dsp:txXfrm>
    </dsp:sp>
    <dsp:sp modelId="{B2FD145A-3A5F-4FCE-96BF-5FD539854E22}">
      <dsp:nvSpPr>
        <dsp:cNvPr id="0" name=""/>
        <dsp:cNvSpPr/>
      </dsp:nvSpPr>
      <dsp:spPr>
        <a:xfrm>
          <a:off x="0" y="888932"/>
          <a:ext cx="998668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It comprises several editing tools like imaging, graphics, and more.</a:t>
          </a:r>
          <a:endParaRPr lang="en-IN" sz="2200" kern="1200"/>
        </a:p>
      </dsp:txBody>
      <dsp:txXfrm>
        <a:off x="25759" y="914691"/>
        <a:ext cx="9935165" cy="476152"/>
      </dsp:txXfrm>
    </dsp:sp>
    <dsp:sp modelId="{61048CBA-E069-482C-A400-CCC09D01E4AE}">
      <dsp:nvSpPr>
        <dsp:cNvPr id="0" name=""/>
        <dsp:cNvSpPr/>
      </dsp:nvSpPr>
      <dsp:spPr>
        <a:xfrm>
          <a:off x="0" y="1479962"/>
          <a:ext cx="998668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It utilizes window-system controls.</a:t>
          </a:r>
          <a:endParaRPr lang="en-IN" sz="2200" kern="1200"/>
        </a:p>
      </dsp:txBody>
      <dsp:txXfrm>
        <a:off x="25759" y="1505721"/>
        <a:ext cx="9935165" cy="476152"/>
      </dsp:txXfrm>
    </dsp:sp>
    <dsp:sp modelId="{2C2501BB-951A-4CCC-A122-D82C4B203843}">
      <dsp:nvSpPr>
        <dsp:cNvPr id="0" name=""/>
        <dsp:cNvSpPr/>
      </dsp:nvSpPr>
      <dsp:spPr>
        <a:xfrm>
          <a:off x="0" y="2070992"/>
          <a:ext cx="998668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It provides functionality to incorporate colors, shapes, and font classes.</a:t>
          </a:r>
          <a:endParaRPr lang="en-IN" sz="2200" kern="1200"/>
        </a:p>
      </dsp:txBody>
      <dsp:txXfrm>
        <a:off x="25759" y="2096751"/>
        <a:ext cx="9935165" cy="476152"/>
      </dsp:txXfrm>
    </dsp:sp>
    <dsp:sp modelId="{97DA4C29-621B-4088-8E92-A3B7F5A9B4A3}">
      <dsp:nvSpPr>
        <dsp:cNvPr id="0" name=""/>
        <dsp:cNvSpPr/>
      </dsp:nvSpPr>
      <dsp:spPr>
        <a:xfrm>
          <a:off x="0" y="2662022"/>
          <a:ext cx="998668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It is robust.</a:t>
          </a:r>
          <a:endParaRPr lang="en-IN" sz="2200" kern="1200"/>
        </a:p>
      </dsp:txBody>
      <dsp:txXfrm>
        <a:off x="25759" y="2687781"/>
        <a:ext cx="9935165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26BAD-CFD0-40A4-9ADE-813FCD1339DE}">
      <dsp:nvSpPr>
        <dsp:cNvPr id="0" name=""/>
        <dsp:cNvSpPr/>
      </dsp:nvSpPr>
      <dsp:spPr>
        <a:xfrm>
          <a:off x="3235399" y="-567929"/>
          <a:ext cx="4116611" cy="38932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Encryption is a process which uses a finite set of instructions called an algorithm to convert original image, known as plain image, into cipher </a:t>
          </a:r>
          <a:r>
            <a:rPr lang="en-IN" sz="1500" kern="1200" dirty="0" err="1"/>
            <a:t>image,its</a:t>
          </a:r>
          <a:r>
            <a:rPr lang="en-IN" sz="1500" kern="1200" dirty="0"/>
            <a:t> encrypted form.</a:t>
          </a:r>
        </a:p>
      </dsp:txBody>
      <dsp:txXfrm>
        <a:off x="3784280" y="113396"/>
        <a:ext cx="3018848" cy="1751981"/>
      </dsp:txXfrm>
    </dsp:sp>
    <dsp:sp modelId="{0358D516-A2C4-4E7A-B42D-AA52E65C833C}">
      <dsp:nvSpPr>
        <dsp:cNvPr id="0" name=""/>
        <dsp:cNvSpPr/>
      </dsp:nvSpPr>
      <dsp:spPr>
        <a:xfrm>
          <a:off x="6282467" y="1143030"/>
          <a:ext cx="3758002" cy="38802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Cryptographic algorithm normally requires a set of characters called a key to encrypt or decrypt data or image.</a:t>
          </a:r>
        </a:p>
      </dsp:txBody>
      <dsp:txXfrm>
        <a:off x="7431789" y="2145416"/>
        <a:ext cx="2254801" cy="2134111"/>
      </dsp:txXfrm>
    </dsp:sp>
    <dsp:sp modelId="{ECC5EFC0-617E-41F9-A58A-FBA7AB2C0462}">
      <dsp:nvSpPr>
        <dsp:cNvPr id="0" name=""/>
        <dsp:cNvSpPr/>
      </dsp:nvSpPr>
      <dsp:spPr>
        <a:xfrm>
          <a:off x="0" y="1053228"/>
          <a:ext cx="4385663" cy="40598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With the help of key and the algorithm we can encrypt or decrypt the plain image into the cipher image and then cipher image back to the plain image.</a:t>
          </a:r>
        </a:p>
      </dsp:txBody>
      <dsp:txXfrm>
        <a:off x="412983" y="2102011"/>
        <a:ext cx="2631398" cy="223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6519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1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6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2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60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7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7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2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0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1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39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8ED3437B-00F7-B13C-B4C9-2C01FF74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127582" y="8384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25668-56CA-4FFD-827D-0C342E64E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318" y="2223018"/>
            <a:ext cx="7819987" cy="2579642"/>
          </a:xfrm>
        </p:spPr>
        <p:txBody>
          <a:bodyPr anchor="t">
            <a:normAutofit/>
          </a:bodyPr>
          <a:lstStyle/>
          <a:p>
            <a:r>
              <a:rPr lang="en-IN" sz="6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48575-7504-49EE-A9CD-36AA2B2D6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931" y="4813075"/>
            <a:ext cx="8519850" cy="1022953"/>
          </a:xfrm>
        </p:spPr>
        <p:txBody>
          <a:bodyPr anchor="b"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C9C586-7548-4B2D-9666-E1D6E910C546}"/>
              </a:ext>
            </a:extLst>
          </p:cNvPr>
          <p:cNvGrpSpPr/>
          <p:nvPr/>
        </p:nvGrpSpPr>
        <p:grpSpPr>
          <a:xfrm>
            <a:off x="972952" y="609600"/>
            <a:ext cx="7036729" cy="1303869"/>
            <a:chOff x="2577635" y="982131"/>
            <a:chExt cx="7036729" cy="13038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5AE6E8-8837-40D7-A01E-D71D47F3D6AD}"/>
                </a:ext>
              </a:extLst>
            </p:cNvPr>
            <p:cNvSpPr/>
            <p:nvPr/>
          </p:nvSpPr>
          <p:spPr>
            <a:xfrm rot="21600000">
              <a:off x="3229569" y="982131"/>
              <a:ext cx="6384795" cy="1303869"/>
            </a:xfrm>
            <a:custGeom>
              <a:avLst/>
              <a:gdLst>
                <a:gd name="connsiteX0" fmla="*/ 0 w 6384795"/>
                <a:gd name="connsiteY0" fmla="*/ 0 h 1303867"/>
                <a:gd name="connsiteX1" fmla="*/ 5732862 w 6384795"/>
                <a:gd name="connsiteY1" fmla="*/ 0 h 1303867"/>
                <a:gd name="connsiteX2" fmla="*/ 6384795 w 6384795"/>
                <a:gd name="connsiteY2" fmla="*/ 651934 h 1303867"/>
                <a:gd name="connsiteX3" fmla="*/ 5732862 w 6384795"/>
                <a:gd name="connsiteY3" fmla="*/ 1303867 h 1303867"/>
                <a:gd name="connsiteX4" fmla="*/ 0 w 6384795"/>
                <a:gd name="connsiteY4" fmla="*/ 1303867 h 1303867"/>
                <a:gd name="connsiteX5" fmla="*/ 0 w 6384795"/>
                <a:gd name="connsiteY5" fmla="*/ 0 h 130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4795" h="1303867">
                  <a:moveTo>
                    <a:pt x="6384795" y="1303866"/>
                  </a:moveTo>
                  <a:lnTo>
                    <a:pt x="651933" y="1303866"/>
                  </a:lnTo>
                  <a:lnTo>
                    <a:pt x="0" y="651933"/>
                  </a:lnTo>
                  <a:lnTo>
                    <a:pt x="651933" y="1"/>
                  </a:lnTo>
                  <a:lnTo>
                    <a:pt x="6384795" y="1"/>
                  </a:lnTo>
                  <a:lnTo>
                    <a:pt x="6384795" y="130386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00936" tIns="171451" rIns="320040" bIns="171451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500" kern="1200" dirty="0"/>
                <a:t>What is Cryptography?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383B20-1BEC-4244-8172-805D8EE156E8}"/>
                </a:ext>
              </a:extLst>
            </p:cNvPr>
            <p:cNvSpPr/>
            <p:nvPr/>
          </p:nvSpPr>
          <p:spPr>
            <a:xfrm>
              <a:off x="2577635" y="982132"/>
              <a:ext cx="1303867" cy="1303867"/>
            </a:xfrm>
            <a:prstGeom prst="ellipse">
              <a:avLst/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C7C35D-A972-478F-93F8-FC5E7AA39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126925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71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4E44-7D3D-4B53-841D-658DF63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05" y="147918"/>
            <a:ext cx="9404723" cy="140053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Advanced Encryption Standard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EDC2C1-6A51-4FCD-B1A8-689507BF0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431270"/>
              </p:ext>
            </p:extLst>
          </p:nvPr>
        </p:nvGraphicFramePr>
        <p:xfrm>
          <a:off x="-251012" y="941295"/>
          <a:ext cx="12335435" cy="5916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1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8FF556-C6AB-496E-8472-9AB2AE5BE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36236"/>
              </p:ext>
            </p:extLst>
          </p:nvPr>
        </p:nvGraphicFramePr>
        <p:xfrm>
          <a:off x="887506" y="986119"/>
          <a:ext cx="9735670" cy="554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CC283A-06CD-45DE-90DB-A42525956282}"/>
              </a:ext>
            </a:extLst>
          </p:cNvPr>
          <p:cNvSpPr txBox="1"/>
          <p:nvPr/>
        </p:nvSpPr>
        <p:spPr>
          <a:xfrm>
            <a:off x="3397624" y="21515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AES Algorithm Working </a:t>
            </a:r>
          </a:p>
        </p:txBody>
      </p:sp>
    </p:spTree>
    <p:extLst>
      <p:ext uri="{BB962C8B-B14F-4D97-AF65-F5344CB8AC3E}">
        <p14:creationId xmlns:p14="http://schemas.microsoft.com/office/powerpoint/2010/main" val="395203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32003-56D6-4ABE-B178-0AB7A738F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54281"/>
            <a:ext cx="8355106" cy="6549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8DAD-7F8B-4F37-9DA6-C741BA568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30" y="154281"/>
            <a:ext cx="1792941" cy="65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1896-3884-4F93-A209-24454533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75" y="470648"/>
            <a:ext cx="9404723" cy="1400530"/>
          </a:xfrm>
        </p:spPr>
        <p:txBody>
          <a:bodyPr/>
          <a:lstStyle/>
          <a:p>
            <a:r>
              <a:rPr lang="en-IN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Graphical User Interface (GUI)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48A7-1CE7-4AE6-8718-19CA04377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685365"/>
            <a:ext cx="9107489" cy="4563035"/>
          </a:xfrm>
        </p:spPr>
        <p:txBody>
          <a:bodyPr>
            <a:normAutofit/>
          </a:bodyPr>
          <a:lstStyle/>
          <a:p>
            <a:r>
              <a:rPr lang="en-IN" dirty="0"/>
              <a:t>Gives program distinctive “look” and “feel”.</a:t>
            </a:r>
          </a:p>
          <a:p>
            <a:r>
              <a:rPr lang="en-IN" dirty="0"/>
              <a:t>Provides users with basic level of familiarity.</a:t>
            </a:r>
          </a:p>
          <a:p>
            <a:r>
              <a:rPr lang="en-IN" dirty="0"/>
              <a:t>Built from GUI components (controls, widgets, etc.)						- User interact with GUI component via mouse , keyboard, etc.</a:t>
            </a:r>
          </a:p>
          <a:p>
            <a:r>
              <a:rPr lang="en-IN" dirty="0"/>
              <a:t>Java GUI (“Swing”) has components.</a:t>
            </a:r>
          </a:p>
          <a:p>
            <a:r>
              <a:rPr lang="en-IN" dirty="0"/>
              <a:t>Windows GUI has controls.</a:t>
            </a:r>
          </a:p>
          <a:p>
            <a:r>
              <a:rPr lang="en-IN" dirty="0"/>
              <a:t>Unix GUI has widgets.</a:t>
            </a:r>
          </a:p>
          <a:p>
            <a:r>
              <a:rPr lang="en-IN" dirty="0"/>
              <a:t>Examples: labels, buttons, check boxes, radio buttons, text input boxes, pull down lists</a:t>
            </a:r>
          </a:p>
          <a:p>
            <a:r>
              <a:rPr lang="en-IN" dirty="0"/>
              <a:t>Java Swing </a:t>
            </a:r>
            <a:r>
              <a:rPr lang="en-IN" dirty="0" err="1"/>
              <a:t>compnents</a:t>
            </a:r>
            <a:r>
              <a:rPr lang="en-IN" dirty="0"/>
              <a:t>: </a:t>
            </a:r>
            <a:r>
              <a:rPr lang="en-IN" dirty="0" err="1"/>
              <a:t>JLabel</a:t>
            </a:r>
            <a:r>
              <a:rPr lang="en-IN" dirty="0"/>
              <a:t>, </a:t>
            </a:r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JCheckBox</a:t>
            </a:r>
            <a:r>
              <a:rPr lang="en-IN" dirty="0"/>
              <a:t>, </a:t>
            </a:r>
            <a:r>
              <a:rPr lang="en-IN" dirty="0" err="1"/>
              <a:t>JRadioButton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JTextArea</a:t>
            </a:r>
            <a:r>
              <a:rPr lang="en-IN" dirty="0"/>
              <a:t>, </a:t>
            </a:r>
            <a:r>
              <a:rPr lang="en-IN" dirty="0" err="1"/>
              <a:t>JComboBox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85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EBD95-21D8-460B-BE73-B107EA001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2"/>
          <a:stretch/>
        </p:blipFill>
        <p:spPr>
          <a:xfrm>
            <a:off x="403412" y="1138517"/>
            <a:ext cx="9861176" cy="53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97DD8-0D1B-46F0-AA73-B0C9A64A128E}"/>
              </a:ext>
            </a:extLst>
          </p:cNvPr>
          <p:cNvSpPr txBox="1"/>
          <p:nvPr/>
        </p:nvSpPr>
        <p:spPr>
          <a:xfrm>
            <a:off x="824753" y="188259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Some Basic GUI Components</a:t>
            </a:r>
          </a:p>
        </p:txBody>
      </p:sp>
    </p:spTree>
    <p:extLst>
      <p:ext uri="{BB962C8B-B14F-4D97-AF65-F5344CB8AC3E}">
        <p14:creationId xmlns:p14="http://schemas.microsoft.com/office/powerpoint/2010/main" val="369513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BCB4B-9BFF-4096-8C92-00ACB87AFA3B}"/>
              </a:ext>
            </a:extLst>
          </p:cNvPr>
          <p:cNvSpPr txBox="1"/>
          <p:nvPr/>
        </p:nvSpPr>
        <p:spPr>
          <a:xfrm>
            <a:off x="1389528" y="313765"/>
            <a:ext cx="8023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Abstract Window Toolkit (AWT)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4CFCE-1B56-433C-A761-6DBFF84ECDC2}"/>
              </a:ext>
            </a:extLst>
          </p:cNvPr>
          <p:cNvSpPr txBox="1"/>
          <p:nvPr/>
        </p:nvSpPr>
        <p:spPr>
          <a:xfrm>
            <a:off x="842681" y="1353671"/>
            <a:ext cx="970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>
                <a:solidFill>
                  <a:schemeClr val="tx1">
                    <a:lumMod val="85000"/>
                  </a:schemeClr>
                </a:solidFill>
                <a:effectLst/>
                <a:latin typeface="Poppins"/>
              </a:rPr>
              <a:t>The Abstract Window Toolkit is a platform-dependent API used to develop GUI (Graphical User Interface) or window-based applications in Java. Basically, the AWT is a member of the Java Foundation Classes – the approved API implementing a GUI for a Java program.</a:t>
            </a:r>
          </a:p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7DFE6A-0685-4E76-B9D2-AC7D3F6BE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438339"/>
              </p:ext>
            </p:extLst>
          </p:nvPr>
        </p:nvGraphicFramePr>
        <p:xfrm>
          <a:off x="564775" y="3056639"/>
          <a:ext cx="9986683" cy="348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2E0B34-634B-44A6-AFD5-B3A9F840FDA9}"/>
              </a:ext>
            </a:extLst>
          </p:cNvPr>
          <p:cNvSpPr txBox="1"/>
          <p:nvPr/>
        </p:nvSpPr>
        <p:spPr>
          <a:xfrm>
            <a:off x="564775" y="2410308"/>
            <a:ext cx="730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Attributes of AWT</a:t>
            </a:r>
          </a:p>
        </p:txBody>
      </p:sp>
    </p:spTree>
    <p:extLst>
      <p:ext uri="{BB962C8B-B14F-4D97-AF65-F5344CB8AC3E}">
        <p14:creationId xmlns:p14="http://schemas.microsoft.com/office/powerpoint/2010/main" val="272076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0111A-0F91-41F0-BAA7-C7EC4E8E6615}"/>
              </a:ext>
            </a:extLst>
          </p:cNvPr>
          <p:cNvSpPr txBox="1"/>
          <p:nvPr/>
        </p:nvSpPr>
        <p:spPr>
          <a:xfrm>
            <a:off x="1770529" y="179294"/>
            <a:ext cx="771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</a:t>
            </a:r>
            <a:r>
              <a:rPr lang="en-IN" sz="3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Encrytion</a:t>
            </a:r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Decryption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1681AA-8E97-40A9-9FD7-6A95AAD53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184946"/>
              </p:ext>
            </p:extLst>
          </p:nvPr>
        </p:nvGraphicFramePr>
        <p:xfrm>
          <a:off x="582706" y="1380565"/>
          <a:ext cx="10040470" cy="454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374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1440</TotalTime>
  <Words>550</Words>
  <Application>Microsoft Office PowerPoint</Application>
  <PresentationFormat>Widescreen</PresentationFormat>
  <Paragraphs>46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Poppins</vt:lpstr>
      <vt:lpstr>Wingdings 3</vt:lpstr>
      <vt:lpstr>Ion</vt:lpstr>
      <vt:lpstr>Image Cryptography</vt:lpstr>
      <vt:lpstr>PowerPoint Presentation</vt:lpstr>
      <vt:lpstr>Advanced Encryption Standard</vt:lpstr>
      <vt:lpstr>PowerPoint Presentation</vt:lpstr>
      <vt:lpstr>PowerPoint Presentation</vt:lpstr>
      <vt:lpstr>Graphical User Interface (GUI)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Cryptography</dc:title>
  <dc:creator>AISH GOYAL</dc:creator>
  <cp:lastModifiedBy>AISH GOYAL</cp:lastModifiedBy>
  <cp:revision>1</cp:revision>
  <dcterms:created xsi:type="dcterms:W3CDTF">2024-07-12T08:24:12Z</dcterms:created>
  <dcterms:modified xsi:type="dcterms:W3CDTF">2024-07-13T08:24:52Z</dcterms:modified>
</cp:coreProperties>
</file>